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fff55d918541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c18056fb97408e"/>
  </p:sldMasterIdLst>
  <p:sldIdLst>
    <p:sldId xmlns:r="http://schemas.openxmlformats.org/officeDocument/2006/relationships" id="256" r:id="R7b375523f2a24c2a"/>
    <p:sldId xmlns:r="http://schemas.openxmlformats.org/officeDocument/2006/relationships" id="257" r:id="Rd52640a443aa4d7d"/>
    <p:sldId xmlns:r="http://schemas.openxmlformats.org/officeDocument/2006/relationships" id="258" r:id="R2419fbe8a89340d0"/>
    <p:sldId xmlns:r="http://schemas.openxmlformats.org/officeDocument/2006/relationships" id="259" r:id="Rd17ea1aff3654766"/>
    <p:sldId xmlns:r="http://schemas.openxmlformats.org/officeDocument/2006/relationships" id="260" r:id="R48554e8941d541c8"/>
    <p:sldId xmlns:r="http://schemas.openxmlformats.org/officeDocument/2006/relationships" id="261" r:id="Rcff3bd828f6e4b90"/>
    <p:sldId xmlns:r="http://schemas.openxmlformats.org/officeDocument/2006/relationships" id="262" r:id="R5f02d1a285ee4f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c18056fb97408e" /><Relationship Type="http://schemas.openxmlformats.org/officeDocument/2006/relationships/slide" Target="/ppt/slides/slide1.xml" Id="R7b375523f2a24c2a" /><Relationship Type="http://schemas.openxmlformats.org/officeDocument/2006/relationships/slide" Target="/ppt/slides/slide2.xml" Id="Rd52640a443aa4d7d" /><Relationship Type="http://schemas.openxmlformats.org/officeDocument/2006/relationships/slide" Target="/ppt/slides/slide3.xml" Id="R2419fbe8a89340d0" /><Relationship Type="http://schemas.openxmlformats.org/officeDocument/2006/relationships/slide" Target="/ppt/slides/slide4.xml" Id="Rd17ea1aff3654766" /><Relationship Type="http://schemas.openxmlformats.org/officeDocument/2006/relationships/slide" Target="/ppt/slides/slide5.xml" Id="R48554e8941d541c8" /><Relationship Type="http://schemas.openxmlformats.org/officeDocument/2006/relationships/slide" Target="/ppt/slides/slide6.xml" Id="Rcff3bd828f6e4b90" /><Relationship Type="http://schemas.openxmlformats.org/officeDocument/2006/relationships/slide" Target="/ppt/slides/slide7.xml" Id="R5f02d1a285ee4f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c3c90b43484d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d0582aa7c4651" /><Relationship Type="http://schemas.openxmlformats.org/officeDocument/2006/relationships/theme" Target="/ppt/slideMasters/theme/theme1.xml" Id="R9491e2f3f24d41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0d0582aa7c46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8e98e989146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4e0e3f98a49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18851af5044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09ff5a5b449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6d7a03cca4f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b7e31598e4d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475f1907d4e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NYHAVN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2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1 310 925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1 333 849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2 360 313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SAMUELSEN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veg 63C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924 379 448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