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a31ef9ae841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0bb07d0de4603"/>
  </p:sldMasterIdLst>
  <p:sldIdLst>
    <p:sldId xmlns:r="http://schemas.openxmlformats.org/officeDocument/2006/relationships" id="256" r:id="R774d19454c564dd2"/>
    <p:sldId xmlns:r="http://schemas.openxmlformats.org/officeDocument/2006/relationships" id="257" r:id="R98e79b5be18a4dc1"/>
    <p:sldId xmlns:r="http://schemas.openxmlformats.org/officeDocument/2006/relationships" id="258" r:id="Rb02c3a5925ad40fc"/>
    <p:sldId xmlns:r="http://schemas.openxmlformats.org/officeDocument/2006/relationships" id="259" r:id="Rf23d68a88426484c"/>
    <p:sldId xmlns:r="http://schemas.openxmlformats.org/officeDocument/2006/relationships" id="260" r:id="R5ee10a8a9cf648a7"/>
    <p:sldId xmlns:r="http://schemas.openxmlformats.org/officeDocument/2006/relationships" id="261" r:id="R15f112c97f5b4bff"/>
    <p:sldId xmlns:r="http://schemas.openxmlformats.org/officeDocument/2006/relationships" id="262" r:id="Rd00ab54e9c7d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0bb07d0de4603" /><Relationship Type="http://schemas.openxmlformats.org/officeDocument/2006/relationships/slide" Target="/ppt/slides/slide1.xml" Id="R774d19454c564dd2" /><Relationship Type="http://schemas.openxmlformats.org/officeDocument/2006/relationships/slide" Target="/ppt/slides/slide2.xml" Id="R98e79b5be18a4dc1" /><Relationship Type="http://schemas.openxmlformats.org/officeDocument/2006/relationships/slide" Target="/ppt/slides/slide3.xml" Id="Rb02c3a5925ad40fc" /><Relationship Type="http://schemas.openxmlformats.org/officeDocument/2006/relationships/slide" Target="/ppt/slides/slide4.xml" Id="Rf23d68a88426484c" /><Relationship Type="http://schemas.openxmlformats.org/officeDocument/2006/relationships/slide" Target="/ppt/slides/slide5.xml" Id="R5ee10a8a9cf648a7" /><Relationship Type="http://schemas.openxmlformats.org/officeDocument/2006/relationships/slide" Target="/ppt/slides/slide6.xml" Id="R15f112c97f5b4bff" /><Relationship Type="http://schemas.openxmlformats.org/officeDocument/2006/relationships/slide" Target="/ppt/slides/slide7.xml" Id="Rd00ab54e9c7d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b228c7090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9b16fa08948b7" /><Relationship Type="http://schemas.openxmlformats.org/officeDocument/2006/relationships/theme" Target="/ppt/slideMasters/theme/theme1.xml" Id="R9ca4dff59d5b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9b16fa089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d424b9555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8070f3d664c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aa2868fc1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feaa16b9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c435f6f23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7dffca3904b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d1c974fcc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