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949a6597ed42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9c78f2088d4d61"/>
  </p:sldMasterIdLst>
  <p:sldIdLst>
    <p:sldId xmlns:r="http://schemas.openxmlformats.org/officeDocument/2006/relationships" id="256" r:id="Redb834a903a34959"/>
    <p:sldId xmlns:r="http://schemas.openxmlformats.org/officeDocument/2006/relationships" id="257" r:id="Re0f8cb1f843f4de2"/>
    <p:sldId xmlns:r="http://schemas.openxmlformats.org/officeDocument/2006/relationships" id="258" r:id="Rf1591dd7c2104aaa"/>
    <p:sldId xmlns:r="http://schemas.openxmlformats.org/officeDocument/2006/relationships" id="259" r:id="Rb3addaf9231d4fc5"/>
    <p:sldId xmlns:r="http://schemas.openxmlformats.org/officeDocument/2006/relationships" id="260" r:id="R00a4ff8dce2f4f67"/>
    <p:sldId xmlns:r="http://schemas.openxmlformats.org/officeDocument/2006/relationships" id="261" r:id="Rb183545e286049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9c78f2088d4d61" /><Relationship Type="http://schemas.openxmlformats.org/officeDocument/2006/relationships/slide" Target="/ppt/slides/slide1.xml" Id="Redb834a903a34959" /><Relationship Type="http://schemas.openxmlformats.org/officeDocument/2006/relationships/slide" Target="/ppt/slides/slide2.xml" Id="Re0f8cb1f843f4de2" /><Relationship Type="http://schemas.openxmlformats.org/officeDocument/2006/relationships/slide" Target="/ppt/slides/slide3.xml" Id="Rf1591dd7c2104aaa" /><Relationship Type="http://schemas.openxmlformats.org/officeDocument/2006/relationships/slide" Target="/ppt/slides/slide4.xml" Id="Rb3addaf9231d4fc5" /><Relationship Type="http://schemas.openxmlformats.org/officeDocument/2006/relationships/slide" Target="/ppt/slides/slide5.xml" Id="R00a4ff8dce2f4f67" /><Relationship Type="http://schemas.openxmlformats.org/officeDocument/2006/relationships/slide" Target="/ppt/slides/slide6.xml" Id="Rb183545e286049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5f0e1ddc5247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def78db24f45a8" /><Relationship Type="http://schemas.openxmlformats.org/officeDocument/2006/relationships/theme" Target="/ppt/slideMasters/theme/theme1.xml" Id="R038eb78bc92242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def78db24f45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7f57e630c54d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e44128fe1e41c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866578d32a43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29e3a4ea4a4d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176ac66d94c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3f4c6b9f9a4f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NYHAVN 3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3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3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3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3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3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Fridtjof Nansens veg 63C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4250 Kopervik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924 379 421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3 AS</a:t>
            </a:r>
          </a:p>
        </p:txBody>
      </p:sp>
    </p:spTree>
  </p:cSld>
  <p:clrMapOvr>
    <a:masterClrMapping xmlns:a="http://schemas.openxmlformats.org/drawingml/2006/main"/>
  </p:clrMapOvr>
</p:sld>
</file>