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4527fb747e4c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61a012762046a1"/>
  </p:sldMasterIdLst>
  <p:sldIdLst>
    <p:sldId xmlns:r="http://schemas.openxmlformats.org/officeDocument/2006/relationships" id="256" r:id="R8644fb266ee84d4b"/>
    <p:sldId xmlns:r="http://schemas.openxmlformats.org/officeDocument/2006/relationships" id="257" r:id="Rf773d5deb1e443fc"/>
    <p:sldId xmlns:r="http://schemas.openxmlformats.org/officeDocument/2006/relationships" id="258" r:id="R2555ed69d61743a9"/>
    <p:sldId xmlns:r="http://schemas.openxmlformats.org/officeDocument/2006/relationships" id="259" r:id="R68a35804830c4669"/>
    <p:sldId xmlns:r="http://schemas.openxmlformats.org/officeDocument/2006/relationships" id="260" r:id="R7c8e18ca22864944"/>
    <p:sldId xmlns:r="http://schemas.openxmlformats.org/officeDocument/2006/relationships" id="261" r:id="Re8d8a5a999654e9a"/>
    <p:sldId xmlns:r="http://schemas.openxmlformats.org/officeDocument/2006/relationships" id="262" r:id="R5317b47f7dbe46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1a012762046a1" /><Relationship Type="http://schemas.openxmlformats.org/officeDocument/2006/relationships/slide" Target="/ppt/slides/slide1.xml" Id="R8644fb266ee84d4b" /><Relationship Type="http://schemas.openxmlformats.org/officeDocument/2006/relationships/slide" Target="/ppt/slides/slide2.xml" Id="Rf773d5deb1e443fc" /><Relationship Type="http://schemas.openxmlformats.org/officeDocument/2006/relationships/slide" Target="/ppt/slides/slide3.xml" Id="R2555ed69d61743a9" /><Relationship Type="http://schemas.openxmlformats.org/officeDocument/2006/relationships/slide" Target="/ppt/slides/slide4.xml" Id="R68a35804830c4669" /><Relationship Type="http://schemas.openxmlformats.org/officeDocument/2006/relationships/slide" Target="/ppt/slides/slide5.xml" Id="R7c8e18ca22864944" /><Relationship Type="http://schemas.openxmlformats.org/officeDocument/2006/relationships/slide" Target="/ppt/slides/slide6.xml" Id="Re8d8a5a999654e9a" /><Relationship Type="http://schemas.openxmlformats.org/officeDocument/2006/relationships/slide" Target="/ppt/slides/slide7.xml" Id="R5317b47f7dbe46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e1ccfb36f46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94b5b0519438b" /><Relationship Type="http://schemas.openxmlformats.org/officeDocument/2006/relationships/theme" Target="/ppt/slideMasters/theme/theme1.xml" Id="Rc04b8f87557842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e94b5b051943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68eb87af84b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faeb2e89048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abd9c3b3643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f53a68b544e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6c5b6df5948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31fbf743846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0b082d52b41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PRECISION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PRECISION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1 222 906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JON-TRYGVE STOKKA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Trygve Stokka, Fartein Valens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924 375 221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