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1dcca2b8f440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6baf914e924db5"/>
  </p:sldMasterIdLst>
  <p:sldIdLst>
    <p:sldId xmlns:r="http://schemas.openxmlformats.org/officeDocument/2006/relationships" id="256" r:id="R0d0a28bb07024474"/>
    <p:sldId xmlns:r="http://schemas.openxmlformats.org/officeDocument/2006/relationships" id="257" r:id="R6803fb25015c4703"/>
    <p:sldId xmlns:r="http://schemas.openxmlformats.org/officeDocument/2006/relationships" id="258" r:id="Rb7e6bc54549c42f1"/>
    <p:sldId xmlns:r="http://schemas.openxmlformats.org/officeDocument/2006/relationships" id="259" r:id="R06380496de0f48f7"/>
    <p:sldId xmlns:r="http://schemas.openxmlformats.org/officeDocument/2006/relationships" id="260" r:id="Rc24294bc711442f2"/>
    <p:sldId xmlns:r="http://schemas.openxmlformats.org/officeDocument/2006/relationships" id="261" r:id="Rb3eaff72b391404c"/>
    <p:sldId xmlns:r="http://schemas.openxmlformats.org/officeDocument/2006/relationships" id="262" r:id="Red6b503e6c6c4f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6baf914e924db5" /><Relationship Type="http://schemas.openxmlformats.org/officeDocument/2006/relationships/slide" Target="/ppt/slides/slide1.xml" Id="R0d0a28bb07024474" /><Relationship Type="http://schemas.openxmlformats.org/officeDocument/2006/relationships/slide" Target="/ppt/slides/slide2.xml" Id="R6803fb25015c4703" /><Relationship Type="http://schemas.openxmlformats.org/officeDocument/2006/relationships/slide" Target="/ppt/slides/slide3.xml" Id="Rb7e6bc54549c42f1" /><Relationship Type="http://schemas.openxmlformats.org/officeDocument/2006/relationships/slide" Target="/ppt/slides/slide4.xml" Id="R06380496de0f48f7" /><Relationship Type="http://schemas.openxmlformats.org/officeDocument/2006/relationships/slide" Target="/ppt/slides/slide5.xml" Id="Rc24294bc711442f2" /><Relationship Type="http://schemas.openxmlformats.org/officeDocument/2006/relationships/slide" Target="/ppt/slides/slide6.xml" Id="Rb3eaff72b391404c" /><Relationship Type="http://schemas.openxmlformats.org/officeDocument/2006/relationships/slide" Target="/ppt/slides/slide7.xml" Id="Red6b503e6c6c4f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f90d8b57d74b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8f25b7fc040ce" /><Relationship Type="http://schemas.openxmlformats.org/officeDocument/2006/relationships/theme" Target="/ppt/slideMasters/theme/theme1.xml" Id="Rcc0cc919ed0d44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18f25b7fc040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e08ce20234e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b4a9ce65f42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085beab5949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7e8dc6a9d40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506aa6eaf42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cf30726f448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3d79cdfef47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NOME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NOME INVEST AS ble etablert [år] og holder til i Skoppum.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5 884 142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1 418 540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1 295 792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14 220 776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15 689 692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NOME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Solerødveien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3185 Skoppum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924 368 039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INVEST AS</a:t>
            </a:r>
          </a:p>
        </p:txBody>
      </p:sp>
    </p:spTree>
  </p:cSld>
  <p:clrMapOvr>
    <a:masterClrMapping xmlns:a="http://schemas.openxmlformats.org/drawingml/2006/main"/>
  </p:clrMapOvr>
</p:sld>
</file>