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8d2f4d324d04e4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cb7aecd80a42e1"/>
  </p:sldMasterIdLst>
  <p:sldIdLst>
    <p:sldId xmlns:r="http://schemas.openxmlformats.org/officeDocument/2006/relationships" id="256" r:id="Radf4bf7d5e0a4562"/>
    <p:sldId xmlns:r="http://schemas.openxmlformats.org/officeDocument/2006/relationships" id="257" r:id="R441e40bf63814515"/>
    <p:sldId xmlns:r="http://schemas.openxmlformats.org/officeDocument/2006/relationships" id="258" r:id="Rf3fb04e5108e42c1"/>
    <p:sldId xmlns:r="http://schemas.openxmlformats.org/officeDocument/2006/relationships" id="259" r:id="R19125e06eaa84472"/>
    <p:sldId xmlns:r="http://schemas.openxmlformats.org/officeDocument/2006/relationships" id="260" r:id="R973ef3324d7a4613"/>
    <p:sldId xmlns:r="http://schemas.openxmlformats.org/officeDocument/2006/relationships" id="261" r:id="R3e9e33dd825243cf"/>
    <p:sldId xmlns:r="http://schemas.openxmlformats.org/officeDocument/2006/relationships" id="262" r:id="Ra61cae5dd637488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cb7aecd80a42e1" /><Relationship Type="http://schemas.openxmlformats.org/officeDocument/2006/relationships/slide" Target="/ppt/slides/slide1.xml" Id="Radf4bf7d5e0a4562" /><Relationship Type="http://schemas.openxmlformats.org/officeDocument/2006/relationships/slide" Target="/ppt/slides/slide2.xml" Id="R441e40bf63814515" /><Relationship Type="http://schemas.openxmlformats.org/officeDocument/2006/relationships/slide" Target="/ppt/slides/slide3.xml" Id="Rf3fb04e5108e42c1" /><Relationship Type="http://schemas.openxmlformats.org/officeDocument/2006/relationships/slide" Target="/ppt/slides/slide4.xml" Id="R19125e06eaa84472" /><Relationship Type="http://schemas.openxmlformats.org/officeDocument/2006/relationships/slide" Target="/ppt/slides/slide5.xml" Id="R973ef3324d7a4613" /><Relationship Type="http://schemas.openxmlformats.org/officeDocument/2006/relationships/slide" Target="/ppt/slides/slide6.xml" Id="R3e9e33dd825243cf" /><Relationship Type="http://schemas.openxmlformats.org/officeDocument/2006/relationships/slide" Target="/ppt/slides/slide7.xml" Id="Ra61cae5dd637488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91982bb88b4a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abe46c8bc84282" /><Relationship Type="http://schemas.openxmlformats.org/officeDocument/2006/relationships/theme" Target="/ppt/slideMasters/theme/theme1.xml" Id="Ra03b1a9b1d934d8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babe46c8bc8428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ff558b1ac54b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7b8bcc89f400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57134025674ff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5801e22e0437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db85807194f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c39370da94d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2ef2b8930c4f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TBINVEST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TBINVEST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21 004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1 027 663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1 029 233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BRÅTHEN TRINE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Trine Bråthen, Nerby terrasse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2819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924 367 628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TBINVEST AS</a:t>
            </a:r>
          </a:p>
        </p:txBody>
      </p:sp>
    </p:spTree>
  </p:cSld>
  <p:clrMapOvr>
    <a:masterClrMapping xmlns:a="http://schemas.openxmlformats.org/drawingml/2006/main"/>
  </p:clrMapOvr>
</p:sld>
</file>