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b051ddf3874c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8a2fd3ad23407a"/>
  </p:sldMasterIdLst>
  <p:sldIdLst>
    <p:sldId xmlns:r="http://schemas.openxmlformats.org/officeDocument/2006/relationships" id="256" r:id="Rc1e622f944604643"/>
    <p:sldId xmlns:r="http://schemas.openxmlformats.org/officeDocument/2006/relationships" id="257" r:id="Rccf83621da1c4d31"/>
    <p:sldId xmlns:r="http://schemas.openxmlformats.org/officeDocument/2006/relationships" id="258" r:id="Rb09e6f4c43054187"/>
    <p:sldId xmlns:r="http://schemas.openxmlformats.org/officeDocument/2006/relationships" id="259" r:id="R921dfe558ae045e5"/>
    <p:sldId xmlns:r="http://schemas.openxmlformats.org/officeDocument/2006/relationships" id="260" r:id="R38c54d4d389a41a5"/>
    <p:sldId xmlns:r="http://schemas.openxmlformats.org/officeDocument/2006/relationships" id="261" r:id="R1cf271d800ab43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8a2fd3ad23407a" /><Relationship Type="http://schemas.openxmlformats.org/officeDocument/2006/relationships/slide" Target="/ppt/slides/slide1.xml" Id="Rc1e622f944604643" /><Relationship Type="http://schemas.openxmlformats.org/officeDocument/2006/relationships/slide" Target="/ppt/slides/slide2.xml" Id="Rccf83621da1c4d31" /><Relationship Type="http://schemas.openxmlformats.org/officeDocument/2006/relationships/slide" Target="/ppt/slides/slide3.xml" Id="Rb09e6f4c43054187" /><Relationship Type="http://schemas.openxmlformats.org/officeDocument/2006/relationships/slide" Target="/ppt/slides/slide4.xml" Id="R921dfe558ae045e5" /><Relationship Type="http://schemas.openxmlformats.org/officeDocument/2006/relationships/slide" Target="/ppt/slides/slide5.xml" Id="R38c54d4d389a41a5" /><Relationship Type="http://schemas.openxmlformats.org/officeDocument/2006/relationships/slide" Target="/ppt/slides/slide6.xml" Id="R1cf271d800ab43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95a15cefa14e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40cc795a24ff5" /><Relationship Type="http://schemas.openxmlformats.org/officeDocument/2006/relationships/theme" Target="/ppt/slideMasters/theme/theme1.xml" Id="R4f713f336cc942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440cc795a24f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b962b886c4b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0c4df8ce94e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40119d7444e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91139092443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6872018604f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41d6eb5df49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Trine Bråthen, Nerby terrasse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2819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924 367 628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TBINVEST AS</a:t>
            </a:r>
          </a:p>
        </p:txBody>
      </p:sp>
    </p:spTree>
  </p:cSld>
  <p:clrMapOvr>
    <a:masterClrMapping xmlns:a="http://schemas.openxmlformats.org/drawingml/2006/main"/>
  </p:clrMapOvr>
</p:sld>
</file>