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d69f053d5945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f288bc5c9dc4507"/>
  </p:sldMasterIdLst>
  <p:sldIdLst>
    <p:sldId xmlns:r="http://schemas.openxmlformats.org/officeDocument/2006/relationships" id="256" r:id="R13f25ee3dad54114"/>
    <p:sldId xmlns:r="http://schemas.openxmlformats.org/officeDocument/2006/relationships" id="257" r:id="R9bccec44a80e42bb"/>
    <p:sldId xmlns:r="http://schemas.openxmlformats.org/officeDocument/2006/relationships" id="258" r:id="Ra89c5c3ac58e4d48"/>
    <p:sldId xmlns:r="http://schemas.openxmlformats.org/officeDocument/2006/relationships" id="259" r:id="R3a840d8360a24d56"/>
    <p:sldId xmlns:r="http://schemas.openxmlformats.org/officeDocument/2006/relationships" id="260" r:id="R06b6fff58c7547f0"/>
    <p:sldId xmlns:r="http://schemas.openxmlformats.org/officeDocument/2006/relationships" id="261" r:id="R97b2f52bfeed4dd0"/>
    <p:sldId xmlns:r="http://schemas.openxmlformats.org/officeDocument/2006/relationships" id="262" r:id="R6c866a420bfe40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288bc5c9dc4507" /><Relationship Type="http://schemas.openxmlformats.org/officeDocument/2006/relationships/slide" Target="/ppt/slides/slide1.xml" Id="R13f25ee3dad54114" /><Relationship Type="http://schemas.openxmlformats.org/officeDocument/2006/relationships/slide" Target="/ppt/slides/slide2.xml" Id="R9bccec44a80e42bb" /><Relationship Type="http://schemas.openxmlformats.org/officeDocument/2006/relationships/slide" Target="/ppt/slides/slide3.xml" Id="Ra89c5c3ac58e4d48" /><Relationship Type="http://schemas.openxmlformats.org/officeDocument/2006/relationships/slide" Target="/ppt/slides/slide4.xml" Id="R3a840d8360a24d56" /><Relationship Type="http://schemas.openxmlformats.org/officeDocument/2006/relationships/slide" Target="/ppt/slides/slide5.xml" Id="R06b6fff58c7547f0" /><Relationship Type="http://schemas.openxmlformats.org/officeDocument/2006/relationships/slide" Target="/ppt/slides/slide6.xml" Id="R97b2f52bfeed4dd0" /><Relationship Type="http://schemas.openxmlformats.org/officeDocument/2006/relationships/slide" Target="/ppt/slides/slide7.xml" Id="R6c866a420bfe40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94a555323d44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10fe5e4d2447e5" /><Relationship Type="http://schemas.openxmlformats.org/officeDocument/2006/relationships/theme" Target="/ppt/slideMasters/theme/theme1.xml" Id="R89ca92793b3e4a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10fe5e4d2447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0adc8410ed4a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0272b282714d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9de108460d45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02ed2bbeb44c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4a993a14d140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e96acf9abe475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20a0b9c6a648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OLA BLOM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BLOM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BLOM AS ble etablert [år] og holder til i Nøtterøy.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BLOM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BLOM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BLOM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581 805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936 116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BLOM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 BLOM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BLOM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Ørsnesalleen 2E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3120 Nøtterøy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924 367 237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OLA BLOM AS</a:t>
            </a:r>
          </a:p>
        </p:txBody>
      </p:sp>
    </p:spTree>
  </p:cSld>
  <p:clrMapOvr>
    <a:masterClrMapping xmlns:a="http://schemas.openxmlformats.org/drawingml/2006/main"/>
  </p:clrMapOvr>
</p:sld>
</file>