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bec9fd99344d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773cf674194439"/>
  </p:sldMasterIdLst>
  <p:sldIdLst>
    <p:sldId xmlns:r="http://schemas.openxmlformats.org/officeDocument/2006/relationships" id="256" r:id="R9dc5394a809c461d"/>
    <p:sldId xmlns:r="http://schemas.openxmlformats.org/officeDocument/2006/relationships" id="257" r:id="R81a117035125455c"/>
    <p:sldId xmlns:r="http://schemas.openxmlformats.org/officeDocument/2006/relationships" id="258" r:id="Rf114886eb7694a83"/>
    <p:sldId xmlns:r="http://schemas.openxmlformats.org/officeDocument/2006/relationships" id="259" r:id="R746356664506423d"/>
    <p:sldId xmlns:r="http://schemas.openxmlformats.org/officeDocument/2006/relationships" id="260" r:id="R87981faa5a0d4468"/>
    <p:sldId xmlns:r="http://schemas.openxmlformats.org/officeDocument/2006/relationships" id="261" r:id="R3cab5f42c5484059"/>
    <p:sldId xmlns:r="http://schemas.openxmlformats.org/officeDocument/2006/relationships" id="262" r:id="Rc7671b80e9a847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773cf674194439" /><Relationship Type="http://schemas.openxmlformats.org/officeDocument/2006/relationships/slide" Target="/ppt/slides/slide1.xml" Id="R9dc5394a809c461d" /><Relationship Type="http://schemas.openxmlformats.org/officeDocument/2006/relationships/slide" Target="/ppt/slides/slide2.xml" Id="R81a117035125455c" /><Relationship Type="http://schemas.openxmlformats.org/officeDocument/2006/relationships/slide" Target="/ppt/slides/slide3.xml" Id="Rf114886eb7694a83" /><Relationship Type="http://schemas.openxmlformats.org/officeDocument/2006/relationships/slide" Target="/ppt/slides/slide4.xml" Id="R746356664506423d" /><Relationship Type="http://schemas.openxmlformats.org/officeDocument/2006/relationships/slide" Target="/ppt/slides/slide5.xml" Id="R87981faa5a0d4468" /><Relationship Type="http://schemas.openxmlformats.org/officeDocument/2006/relationships/slide" Target="/ppt/slides/slide6.xml" Id="R3cab5f42c5484059" /><Relationship Type="http://schemas.openxmlformats.org/officeDocument/2006/relationships/slide" Target="/ppt/slides/slide7.xml" Id="Rc7671b80e9a847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17c12dbf7b4d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f7893603a4cc3" /><Relationship Type="http://schemas.openxmlformats.org/officeDocument/2006/relationships/theme" Target="/ppt/slideMasters/theme/theme1.xml" Id="Rcbd6104c26a341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7f7893603a4c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448a7835341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6b7903ff846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adc00413d4a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b636d04f645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e07415c0947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ce1710cb74b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dbf9a0eba47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FLOKE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FLOKE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600 361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RØRVIK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Bøkelunden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924 353 031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FLOKE HOLDING AS</a:t>
            </a:r>
          </a:p>
        </p:txBody>
      </p:sp>
    </p:spTree>
  </p:cSld>
  <p:clrMapOvr>
    <a:masterClrMapping xmlns:a="http://schemas.openxmlformats.org/drawingml/2006/main"/>
  </p:clrMapOvr>
</p:sld>
</file>