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5cf4c5edf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fa20f3dbe4f43"/>
  </p:sldMasterIdLst>
  <p:sldIdLst>
    <p:sldId xmlns:r="http://schemas.openxmlformats.org/officeDocument/2006/relationships" id="256" r:id="R692a0ad629564889"/>
    <p:sldId xmlns:r="http://schemas.openxmlformats.org/officeDocument/2006/relationships" id="257" r:id="R7041c371cbad4d36"/>
    <p:sldId xmlns:r="http://schemas.openxmlformats.org/officeDocument/2006/relationships" id="258" r:id="Rfd0c71d8c9ac46d6"/>
    <p:sldId xmlns:r="http://schemas.openxmlformats.org/officeDocument/2006/relationships" id="259" r:id="Raf78173ac63446ec"/>
    <p:sldId xmlns:r="http://schemas.openxmlformats.org/officeDocument/2006/relationships" id="260" r:id="Raddf261e5566472a"/>
    <p:sldId xmlns:r="http://schemas.openxmlformats.org/officeDocument/2006/relationships" id="261" r:id="R1fbc4c540c08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fa20f3dbe4f43" /><Relationship Type="http://schemas.openxmlformats.org/officeDocument/2006/relationships/slide" Target="/ppt/slides/slide1.xml" Id="R692a0ad629564889" /><Relationship Type="http://schemas.openxmlformats.org/officeDocument/2006/relationships/slide" Target="/ppt/slides/slide2.xml" Id="R7041c371cbad4d36" /><Relationship Type="http://schemas.openxmlformats.org/officeDocument/2006/relationships/slide" Target="/ppt/slides/slide3.xml" Id="Rfd0c71d8c9ac46d6" /><Relationship Type="http://schemas.openxmlformats.org/officeDocument/2006/relationships/slide" Target="/ppt/slides/slide4.xml" Id="Raf78173ac63446ec" /><Relationship Type="http://schemas.openxmlformats.org/officeDocument/2006/relationships/slide" Target="/ppt/slides/slide5.xml" Id="Raddf261e5566472a" /><Relationship Type="http://schemas.openxmlformats.org/officeDocument/2006/relationships/slide" Target="/ppt/slides/slide6.xml" Id="R1fbc4c540c08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14362cad7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d469be8a4a3f" /><Relationship Type="http://schemas.openxmlformats.org/officeDocument/2006/relationships/theme" Target="/ppt/slideMasters/theme/theme1.xml" Id="Rac0172a577f9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ad469be8a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ddccc069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7d3063f2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f73677d0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b355adc69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8f3bd7b2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50e35691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Bøkelunden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