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78ba557d4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eed90bc13458f"/>
  </p:sldMasterIdLst>
  <p:sldIdLst>
    <p:sldId xmlns:r="http://schemas.openxmlformats.org/officeDocument/2006/relationships" id="256" r:id="R18ead2c5a7304820"/>
    <p:sldId xmlns:r="http://schemas.openxmlformats.org/officeDocument/2006/relationships" id="257" r:id="R2c2c62797e11415a"/>
    <p:sldId xmlns:r="http://schemas.openxmlformats.org/officeDocument/2006/relationships" id="258" r:id="Rdc1578d7508044ac"/>
    <p:sldId xmlns:r="http://schemas.openxmlformats.org/officeDocument/2006/relationships" id="259" r:id="R9ae43699818b4da9"/>
    <p:sldId xmlns:r="http://schemas.openxmlformats.org/officeDocument/2006/relationships" id="260" r:id="R4f028308d48a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eed90bc13458f" /><Relationship Type="http://schemas.openxmlformats.org/officeDocument/2006/relationships/slide" Target="/ppt/slides/slide1.xml" Id="R18ead2c5a7304820" /><Relationship Type="http://schemas.openxmlformats.org/officeDocument/2006/relationships/slide" Target="/ppt/slides/slide2.xml" Id="R2c2c62797e11415a" /><Relationship Type="http://schemas.openxmlformats.org/officeDocument/2006/relationships/slide" Target="/ppt/slides/slide3.xml" Id="Rdc1578d7508044ac" /><Relationship Type="http://schemas.openxmlformats.org/officeDocument/2006/relationships/slide" Target="/ppt/slides/slide4.xml" Id="R9ae43699818b4da9" /><Relationship Type="http://schemas.openxmlformats.org/officeDocument/2006/relationships/slide" Target="/ppt/slides/slide5.xml" Id="R4f028308d48a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d65aa2707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90d897e04361" /><Relationship Type="http://schemas.openxmlformats.org/officeDocument/2006/relationships/theme" Target="/ppt/slideMasters/theme/theme1.xml" Id="Rda04cb37bba2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290d897e0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69ab7926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26509a07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62affedfa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3ebe0158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722e5cce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