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4a733cf679043a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30b23ed45894389"/>
  </p:sldMasterIdLst>
  <p:sldIdLst>
    <p:sldId xmlns:r="http://schemas.openxmlformats.org/officeDocument/2006/relationships" id="256" r:id="Rd6c1dd3ba15a4083"/>
    <p:sldId xmlns:r="http://schemas.openxmlformats.org/officeDocument/2006/relationships" id="257" r:id="R2268cdfac6484302"/>
    <p:sldId xmlns:r="http://schemas.openxmlformats.org/officeDocument/2006/relationships" id="258" r:id="Ra304b36d17684f4d"/>
    <p:sldId xmlns:r="http://schemas.openxmlformats.org/officeDocument/2006/relationships" id="259" r:id="R73e499bda6754e8b"/>
    <p:sldId xmlns:r="http://schemas.openxmlformats.org/officeDocument/2006/relationships" id="260" r:id="Rb6191cd84aeb4792"/>
    <p:sldId xmlns:r="http://schemas.openxmlformats.org/officeDocument/2006/relationships" id="261" r:id="Rae1d928023f0405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0b23ed45894389" /><Relationship Type="http://schemas.openxmlformats.org/officeDocument/2006/relationships/slide" Target="/ppt/slides/slide1.xml" Id="Rd6c1dd3ba15a4083" /><Relationship Type="http://schemas.openxmlformats.org/officeDocument/2006/relationships/slide" Target="/ppt/slides/slide2.xml" Id="R2268cdfac6484302" /><Relationship Type="http://schemas.openxmlformats.org/officeDocument/2006/relationships/slide" Target="/ppt/slides/slide3.xml" Id="Ra304b36d17684f4d" /><Relationship Type="http://schemas.openxmlformats.org/officeDocument/2006/relationships/slide" Target="/ppt/slides/slide4.xml" Id="R73e499bda6754e8b" /><Relationship Type="http://schemas.openxmlformats.org/officeDocument/2006/relationships/slide" Target="/ppt/slides/slide5.xml" Id="Rb6191cd84aeb4792" /><Relationship Type="http://schemas.openxmlformats.org/officeDocument/2006/relationships/slide" Target="/ppt/slides/slide6.xml" Id="Rae1d928023f0405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3f7f1048dd48d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605785ff04435a" /><Relationship Type="http://schemas.openxmlformats.org/officeDocument/2006/relationships/theme" Target="/ppt/slideMasters/theme/theme1.xml" Id="Rad7c5511307145a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c605785ff04435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8df3d92ce549a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012dde1369467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b0fb9f649e42e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dc862db33244c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1089f404ef41b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9943edc82040d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PLUS-PLUS A/S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PLUS-PLUS A/S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PLUS-PLUS A/S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PLUS-PLUS A/S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PLUS-PLUS A/S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PLUS-PLUS A/S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Borupvej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Dk-4300 Holbæk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924 329 378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PLUS-PLUS A/S</a:t>
            </a:r>
          </a:p>
        </p:txBody>
      </p:sp>
    </p:spTree>
  </p:cSld>
  <p:clrMapOvr>
    <a:masterClrMapping xmlns:a="http://schemas.openxmlformats.org/drawingml/2006/main"/>
  </p:clrMapOvr>
</p:sld>
</file>