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38b673586c43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d1a409a3cf497c"/>
  </p:sldMasterIdLst>
  <p:sldIdLst>
    <p:sldId xmlns:r="http://schemas.openxmlformats.org/officeDocument/2006/relationships" id="256" r:id="Rf7544c3c2836455c"/>
    <p:sldId xmlns:r="http://schemas.openxmlformats.org/officeDocument/2006/relationships" id="257" r:id="R24a3148ecf3d4ab8"/>
    <p:sldId xmlns:r="http://schemas.openxmlformats.org/officeDocument/2006/relationships" id="258" r:id="Radd1b81b2fb84162"/>
    <p:sldId xmlns:r="http://schemas.openxmlformats.org/officeDocument/2006/relationships" id="259" r:id="Rf21d3f36f48943ab"/>
    <p:sldId xmlns:r="http://schemas.openxmlformats.org/officeDocument/2006/relationships" id="260" r:id="R94994ad699384c02"/>
    <p:sldId xmlns:r="http://schemas.openxmlformats.org/officeDocument/2006/relationships" id="261" r:id="R857814e83fbf40cb"/>
    <p:sldId xmlns:r="http://schemas.openxmlformats.org/officeDocument/2006/relationships" id="262" r:id="Rb603e004fc0642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1a409a3cf497c" /><Relationship Type="http://schemas.openxmlformats.org/officeDocument/2006/relationships/slide" Target="/ppt/slides/slide1.xml" Id="Rf7544c3c2836455c" /><Relationship Type="http://schemas.openxmlformats.org/officeDocument/2006/relationships/slide" Target="/ppt/slides/slide2.xml" Id="R24a3148ecf3d4ab8" /><Relationship Type="http://schemas.openxmlformats.org/officeDocument/2006/relationships/slide" Target="/ppt/slides/slide3.xml" Id="Radd1b81b2fb84162" /><Relationship Type="http://schemas.openxmlformats.org/officeDocument/2006/relationships/slide" Target="/ppt/slides/slide4.xml" Id="Rf21d3f36f48943ab" /><Relationship Type="http://schemas.openxmlformats.org/officeDocument/2006/relationships/slide" Target="/ppt/slides/slide5.xml" Id="R94994ad699384c02" /><Relationship Type="http://schemas.openxmlformats.org/officeDocument/2006/relationships/slide" Target="/ppt/slides/slide6.xml" Id="R857814e83fbf40cb" /><Relationship Type="http://schemas.openxmlformats.org/officeDocument/2006/relationships/slide" Target="/ppt/slides/slide7.xml" Id="Rb603e004fc0642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33e9fffb44b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6b49499a54124" /><Relationship Type="http://schemas.openxmlformats.org/officeDocument/2006/relationships/theme" Target="/ppt/slideMasters/theme/theme1.xml" Id="R1ac77149fb5c45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c6b49499a541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286dc35a04b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b3922427842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9471c064848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10b47dff94e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44ba3a25f4e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1aa81c07e49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98dd3136d4a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ONSØY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ONSØY RØR AS ble etablert [år] og holder til i Engelsviken.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6 231 915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129 394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602 562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1 631 062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JAN-EGIL ANDERSEN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MOSTAD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CATO-ANDRE CHRISTENSEN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Jadaberget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1628 Engelsviken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924 329 009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 AS</a:t>
            </a:r>
          </a:p>
        </p:txBody>
      </p:sp>
    </p:spTree>
  </p:cSld>
  <p:clrMapOvr>
    <a:masterClrMapping xmlns:a="http://schemas.openxmlformats.org/drawingml/2006/main"/>
  </p:clrMapOvr>
</p:sld>
</file>