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2583ab395f4e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1785da64f8451d"/>
  </p:sldMasterIdLst>
  <p:sldIdLst>
    <p:sldId xmlns:r="http://schemas.openxmlformats.org/officeDocument/2006/relationships" id="256" r:id="R7c585818117c4e77"/>
    <p:sldId xmlns:r="http://schemas.openxmlformats.org/officeDocument/2006/relationships" id="257" r:id="Rafc0bd778248424b"/>
    <p:sldId xmlns:r="http://schemas.openxmlformats.org/officeDocument/2006/relationships" id="258" r:id="Rf9b6203c318d4238"/>
    <p:sldId xmlns:r="http://schemas.openxmlformats.org/officeDocument/2006/relationships" id="259" r:id="Rf1ed5823abe34efd"/>
    <p:sldId xmlns:r="http://schemas.openxmlformats.org/officeDocument/2006/relationships" id="260" r:id="R8c0e683d07474acd"/>
    <p:sldId xmlns:r="http://schemas.openxmlformats.org/officeDocument/2006/relationships" id="261" r:id="Ree43efe15865472a"/>
    <p:sldId xmlns:r="http://schemas.openxmlformats.org/officeDocument/2006/relationships" id="262" r:id="Radd6622081bb4d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1785da64f8451d" /><Relationship Type="http://schemas.openxmlformats.org/officeDocument/2006/relationships/slide" Target="/ppt/slides/slide1.xml" Id="R7c585818117c4e77" /><Relationship Type="http://schemas.openxmlformats.org/officeDocument/2006/relationships/slide" Target="/ppt/slides/slide2.xml" Id="Rafc0bd778248424b" /><Relationship Type="http://schemas.openxmlformats.org/officeDocument/2006/relationships/slide" Target="/ppt/slides/slide3.xml" Id="Rf9b6203c318d4238" /><Relationship Type="http://schemas.openxmlformats.org/officeDocument/2006/relationships/slide" Target="/ppt/slides/slide4.xml" Id="Rf1ed5823abe34efd" /><Relationship Type="http://schemas.openxmlformats.org/officeDocument/2006/relationships/slide" Target="/ppt/slides/slide5.xml" Id="R8c0e683d07474acd" /><Relationship Type="http://schemas.openxmlformats.org/officeDocument/2006/relationships/slide" Target="/ppt/slides/slide6.xml" Id="Ree43efe15865472a" /><Relationship Type="http://schemas.openxmlformats.org/officeDocument/2006/relationships/slide" Target="/ppt/slides/slide7.xml" Id="Radd6622081bb4d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eebefb64a47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48146a3524c45" /><Relationship Type="http://schemas.openxmlformats.org/officeDocument/2006/relationships/theme" Target="/ppt/slideMasters/theme/theme1.xml" Id="R2cef93cd51914b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948146a3524c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2c74ef7f04a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5cdbe5e8c4c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5405fc21443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f3c06a23e4c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b184706bc4a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e94f044d44b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45bc6206b47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NORDVEGEN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NORDVEGEN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NORDVEGEN FORVALTNING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NORDVEGEN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NORDVEGEN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NORDVEGEN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−8 339 951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21 418 337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225 566 483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232 425 082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NORDVEGEN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NYHAVN SALTERI AS  –  22,1 %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OLSEN INVEST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MAGIS INVEST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VILHELMSEN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 13 HOLDING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AMETISTA AS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NORDVEGEN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924 325 364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NORDVEGEN FORVALTNING AS</a:t>
            </a:r>
          </a:p>
        </p:txBody>
      </p:sp>
    </p:spTree>
  </p:cSld>
  <p:clrMapOvr>
    <a:masterClrMapping xmlns:a="http://schemas.openxmlformats.org/drawingml/2006/main"/>
  </p:clrMapOvr>
</p:sld>
</file>