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51ac9368a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f059d16178435e"/>
  </p:sldMasterIdLst>
  <p:sldIdLst>
    <p:sldId xmlns:r="http://schemas.openxmlformats.org/officeDocument/2006/relationships" id="256" r:id="R5fe349c0cf804a46"/>
    <p:sldId xmlns:r="http://schemas.openxmlformats.org/officeDocument/2006/relationships" id="257" r:id="Rfa38da695338421c"/>
    <p:sldId xmlns:r="http://schemas.openxmlformats.org/officeDocument/2006/relationships" id="258" r:id="R77e2cd19dc9740ec"/>
    <p:sldId xmlns:r="http://schemas.openxmlformats.org/officeDocument/2006/relationships" id="259" r:id="R6a35a2fe3fbb4943"/>
    <p:sldId xmlns:r="http://schemas.openxmlformats.org/officeDocument/2006/relationships" id="260" r:id="R3fc463389c3e4c48"/>
    <p:sldId xmlns:r="http://schemas.openxmlformats.org/officeDocument/2006/relationships" id="261" r:id="R532bcfc3a4b341ad"/>
    <p:sldId xmlns:r="http://schemas.openxmlformats.org/officeDocument/2006/relationships" id="262" r:id="Rc12bdeab467d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059d16178435e" /><Relationship Type="http://schemas.openxmlformats.org/officeDocument/2006/relationships/slide" Target="/ppt/slides/slide1.xml" Id="R5fe349c0cf804a46" /><Relationship Type="http://schemas.openxmlformats.org/officeDocument/2006/relationships/slide" Target="/ppt/slides/slide2.xml" Id="Rfa38da695338421c" /><Relationship Type="http://schemas.openxmlformats.org/officeDocument/2006/relationships/slide" Target="/ppt/slides/slide3.xml" Id="R77e2cd19dc9740ec" /><Relationship Type="http://schemas.openxmlformats.org/officeDocument/2006/relationships/slide" Target="/ppt/slides/slide4.xml" Id="R6a35a2fe3fbb4943" /><Relationship Type="http://schemas.openxmlformats.org/officeDocument/2006/relationships/slide" Target="/ppt/slides/slide5.xml" Id="R3fc463389c3e4c48" /><Relationship Type="http://schemas.openxmlformats.org/officeDocument/2006/relationships/slide" Target="/ppt/slides/slide6.xml" Id="R532bcfc3a4b341ad" /><Relationship Type="http://schemas.openxmlformats.org/officeDocument/2006/relationships/slide" Target="/ppt/slides/slide7.xml" Id="Rc12bdeab467d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17b21ec2f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3648ddc74a98" /><Relationship Type="http://schemas.openxmlformats.org/officeDocument/2006/relationships/theme" Target="/ppt/slideMasters/theme/theme1.xml" Id="Rd278b5f0ca90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73648ddc7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98d71827c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9ac68909d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bd9179b63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7c286f601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079f2e155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4f804f6f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026c4549d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