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2db92638b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b4d2087f74e86"/>
  </p:sldMasterIdLst>
  <p:sldIdLst>
    <p:sldId xmlns:r="http://schemas.openxmlformats.org/officeDocument/2006/relationships" id="256" r:id="R89fdac43d5a6420e"/>
    <p:sldId xmlns:r="http://schemas.openxmlformats.org/officeDocument/2006/relationships" id="257" r:id="Rd7f661d45ae0455b"/>
    <p:sldId xmlns:r="http://schemas.openxmlformats.org/officeDocument/2006/relationships" id="258" r:id="R9ca527f9e82242c2"/>
    <p:sldId xmlns:r="http://schemas.openxmlformats.org/officeDocument/2006/relationships" id="259" r:id="R92dfe3be51904669"/>
    <p:sldId xmlns:r="http://schemas.openxmlformats.org/officeDocument/2006/relationships" id="260" r:id="R54f1c450b62d41f5"/>
    <p:sldId xmlns:r="http://schemas.openxmlformats.org/officeDocument/2006/relationships" id="261" r:id="R58b113f31181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b4d2087f74e86" /><Relationship Type="http://schemas.openxmlformats.org/officeDocument/2006/relationships/slide" Target="/ppt/slides/slide1.xml" Id="R89fdac43d5a6420e" /><Relationship Type="http://schemas.openxmlformats.org/officeDocument/2006/relationships/slide" Target="/ppt/slides/slide2.xml" Id="Rd7f661d45ae0455b" /><Relationship Type="http://schemas.openxmlformats.org/officeDocument/2006/relationships/slide" Target="/ppt/slides/slide3.xml" Id="R9ca527f9e82242c2" /><Relationship Type="http://schemas.openxmlformats.org/officeDocument/2006/relationships/slide" Target="/ppt/slides/slide4.xml" Id="R92dfe3be51904669" /><Relationship Type="http://schemas.openxmlformats.org/officeDocument/2006/relationships/slide" Target="/ppt/slides/slide5.xml" Id="R54f1c450b62d41f5" /><Relationship Type="http://schemas.openxmlformats.org/officeDocument/2006/relationships/slide" Target="/ppt/slides/slide6.xml" Id="R58b113f31181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06e3e8da6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c683c7324d98" /><Relationship Type="http://schemas.openxmlformats.org/officeDocument/2006/relationships/theme" Target="/ppt/slideMasters/theme/theme1.xml" Id="R64e322b2e9fe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5c683c732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16e78b4bc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0deb1e97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65eb0c2a7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a7c85079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004492916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440e3aaeb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