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47c922de554a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1b7ea3a37a4fa1"/>
  </p:sldMasterIdLst>
  <p:sldIdLst>
    <p:sldId xmlns:r="http://schemas.openxmlformats.org/officeDocument/2006/relationships" id="256" r:id="R579374e6df1c4220"/>
    <p:sldId xmlns:r="http://schemas.openxmlformats.org/officeDocument/2006/relationships" id="257" r:id="R673a1d1da91d4b15"/>
    <p:sldId xmlns:r="http://schemas.openxmlformats.org/officeDocument/2006/relationships" id="258" r:id="R7b88cd167d7242bb"/>
    <p:sldId xmlns:r="http://schemas.openxmlformats.org/officeDocument/2006/relationships" id="259" r:id="R10c7aa32a2474920"/>
    <p:sldId xmlns:r="http://schemas.openxmlformats.org/officeDocument/2006/relationships" id="260" r:id="Ra22e01f0d04c48b1"/>
    <p:sldId xmlns:r="http://schemas.openxmlformats.org/officeDocument/2006/relationships" id="261" r:id="R06a511db28514aeb"/>
    <p:sldId xmlns:r="http://schemas.openxmlformats.org/officeDocument/2006/relationships" id="262" r:id="R457ed6c340024a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b7ea3a37a4fa1" /><Relationship Type="http://schemas.openxmlformats.org/officeDocument/2006/relationships/slide" Target="/ppt/slides/slide1.xml" Id="R579374e6df1c4220" /><Relationship Type="http://schemas.openxmlformats.org/officeDocument/2006/relationships/slide" Target="/ppt/slides/slide2.xml" Id="R673a1d1da91d4b15" /><Relationship Type="http://schemas.openxmlformats.org/officeDocument/2006/relationships/slide" Target="/ppt/slides/slide3.xml" Id="R7b88cd167d7242bb" /><Relationship Type="http://schemas.openxmlformats.org/officeDocument/2006/relationships/slide" Target="/ppt/slides/slide4.xml" Id="R10c7aa32a2474920" /><Relationship Type="http://schemas.openxmlformats.org/officeDocument/2006/relationships/slide" Target="/ppt/slides/slide5.xml" Id="Ra22e01f0d04c48b1" /><Relationship Type="http://schemas.openxmlformats.org/officeDocument/2006/relationships/slide" Target="/ppt/slides/slide6.xml" Id="R06a511db28514aeb" /><Relationship Type="http://schemas.openxmlformats.org/officeDocument/2006/relationships/slide" Target="/ppt/slides/slide7.xml" Id="R457ed6c340024a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ba6b4545648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25f1616f540db" /><Relationship Type="http://schemas.openxmlformats.org/officeDocument/2006/relationships/theme" Target="/ppt/slideMasters/theme/theme1.xml" Id="Rc4c3899517d3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525f1616f5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a95fe62fd44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3e9d0b14147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6bbea309742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fe787accf4e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572ab9898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546a9e9c347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9dae0e41a49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BUHEIEN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BUHEIEN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2 554 021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2 564 937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ANNY ERFJORD LINGSTEN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Gauselhagen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924 316 772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