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ea732fb50a48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d898f568ef4f0c"/>
  </p:sldMasterIdLst>
  <p:sldIdLst>
    <p:sldId xmlns:r="http://schemas.openxmlformats.org/officeDocument/2006/relationships" id="256" r:id="R767edfad31504ce2"/>
    <p:sldId xmlns:r="http://schemas.openxmlformats.org/officeDocument/2006/relationships" id="257" r:id="R5ec64d807a1949c8"/>
    <p:sldId xmlns:r="http://schemas.openxmlformats.org/officeDocument/2006/relationships" id="258" r:id="R4d476e2ff7a94022"/>
    <p:sldId xmlns:r="http://schemas.openxmlformats.org/officeDocument/2006/relationships" id="259" r:id="R9155fa8e09e2405b"/>
    <p:sldId xmlns:r="http://schemas.openxmlformats.org/officeDocument/2006/relationships" id="260" r:id="Ree6703243b984929"/>
    <p:sldId xmlns:r="http://schemas.openxmlformats.org/officeDocument/2006/relationships" id="261" r:id="R6e448749775943ed"/>
    <p:sldId xmlns:r="http://schemas.openxmlformats.org/officeDocument/2006/relationships" id="262" r:id="Rbd04eb014d8b49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d898f568ef4f0c" /><Relationship Type="http://schemas.openxmlformats.org/officeDocument/2006/relationships/slide" Target="/ppt/slides/slide1.xml" Id="R767edfad31504ce2" /><Relationship Type="http://schemas.openxmlformats.org/officeDocument/2006/relationships/slide" Target="/ppt/slides/slide2.xml" Id="R5ec64d807a1949c8" /><Relationship Type="http://schemas.openxmlformats.org/officeDocument/2006/relationships/slide" Target="/ppt/slides/slide3.xml" Id="R4d476e2ff7a94022" /><Relationship Type="http://schemas.openxmlformats.org/officeDocument/2006/relationships/slide" Target="/ppt/slides/slide4.xml" Id="R9155fa8e09e2405b" /><Relationship Type="http://schemas.openxmlformats.org/officeDocument/2006/relationships/slide" Target="/ppt/slides/slide5.xml" Id="Ree6703243b984929" /><Relationship Type="http://schemas.openxmlformats.org/officeDocument/2006/relationships/slide" Target="/ppt/slides/slide6.xml" Id="R6e448749775943ed" /><Relationship Type="http://schemas.openxmlformats.org/officeDocument/2006/relationships/slide" Target="/ppt/slides/slide7.xml" Id="Rbd04eb014d8b49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fb5c1347d246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f99d2a7d64293" /><Relationship Type="http://schemas.openxmlformats.org/officeDocument/2006/relationships/theme" Target="/ppt/slideMasters/theme/theme1.xml" Id="R21df4fad608241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cf99d2a7d642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b38358e1247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d69a0a0ec46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bc7eb1f9945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57022f9eb48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e2f6eefdc41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95faa72974c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e42f6f8f743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MANCAVE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JOHAN BLYTT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Høgskoleveien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1433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