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bd6b6db92c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b7c4d616354bae"/>
  </p:sldMasterIdLst>
  <p:sldIdLst>
    <p:sldId xmlns:r="http://schemas.openxmlformats.org/officeDocument/2006/relationships" id="256" r:id="R88ac3951fe5b4026"/>
    <p:sldId xmlns:r="http://schemas.openxmlformats.org/officeDocument/2006/relationships" id="257" r:id="Ra0370381d92046d5"/>
    <p:sldId xmlns:r="http://schemas.openxmlformats.org/officeDocument/2006/relationships" id="258" r:id="R21fa48ceecb54aaa"/>
    <p:sldId xmlns:r="http://schemas.openxmlformats.org/officeDocument/2006/relationships" id="259" r:id="R7e410adf470f4f4d"/>
    <p:sldId xmlns:r="http://schemas.openxmlformats.org/officeDocument/2006/relationships" id="260" r:id="R85bb3e96384042a8"/>
    <p:sldId xmlns:r="http://schemas.openxmlformats.org/officeDocument/2006/relationships" id="261" r:id="R682054c780b54a81"/>
    <p:sldId xmlns:r="http://schemas.openxmlformats.org/officeDocument/2006/relationships" id="262" r:id="Re75d0a794ab741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7c4d616354bae" /><Relationship Type="http://schemas.openxmlformats.org/officeDocument/2006/relationships/slide" Target="/ppt/slides/slide1.xml" Id="R88ac3951fe5b4026" /><Relationship Type="http://schemas.openxmlformats.org/officeDocument/2006/relationships/slide" Target="/ppt/slides/slide2.xml" Id="Ra0370381d92046d5" /><Relationship Type="http://schemas.openxmlformats.org/officeDocument/2006/relationships/slide" Target="/ppt/slides/slide3.xml" Id="R21fa48ceecb54aaa" /><Relationship Type="http://schemas.openxmlformats.org/officeDocument/2006/relationships/slide" Target="/ppt/slides/slide4.xml" Id="R7e410adf470f4f4d" /><Relationship Type="http://schemas.openxmlformats.org/officeDocument/2006/relationships/slide" Target="/ppt/slides/slide5.xml" Id="R85bb3e96384042a8" /><Relationship Type="http://schemas.openxmlformats.org/officeDocument/2006/relationships/slide" Target="/ppt/slides/slide6.xml" Id="R682054c780b54a81" /><Relationship Type="http://schemas.openxmlformats.org/officeDocument/2006/relationships/slide" Target="/ppt/slides/slide7.xml" Id="Re75d0a794ab741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26ef79de745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0096687d44c51" /><Relationship Type="http://schemas.openxmlformats.org/officeDocument/2006/relationships/theme" Target="/ppt/slideMasters/theme/theme1.xml" Id="R6639a10483b042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a0096687d44c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b6735cbb643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bf78050df45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be696f568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8b72e82fe48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dcb5bf3a546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4d81e409748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1553189d34c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MIDT-TELEMARK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ble etablert [år] og holder til i Gvarv.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7 747 394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3 447 514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HELLEK MATHIAS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HOLTAN RUNE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ELISABETH MUREN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LINDA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924 310 693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