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2ce1182c3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39c97ff82472e"/>
  </p:sldMasterIdLst>
  <p:sldIdLst>
    <p:sldId xmlns:r="http://schemas.openxmlformats.org/officeDocument/2006/relationships" id="256" r:id="R4ca015bb7c284a2c"/>
    <p:sldId xmlns:r="http://schemas.openxmlformats.org/officeDocument/2006/relationships" id="257" r:id="R16d5054e391c4972"/>
    <p:sldId xmlns:r="http://schemas.openxmlformats.org/officeDocument/2006/relationships" id="258" r:id="Rcca3995e52774306"/>
    <p:sldId xmlns:r="http://schemas.openxmlformats.org/officeDocument/2006/relationships" id="259" r:id="R0d0d0195ffcc4198"/>
    <p:sldId xmlns:r="http://schemas.openxmlformats.org/officeDocument/2006/relationships" id="260" r:id="Rf38a2c51214f4fc9"/>
    <p:sldId xmlns:r="http://schemas.openxmlformats.org/officeDocument/2006/relationships" id="261" r:id="R0467abc1a9d9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39c97ff82472e" /><Relationship Type="http://schemas.openxmlformats.org/officeDocument/2006/relationships/slide" Target="/ppt/slides/slide1.xml" Id="R4ca015bb7c284a2c" /><Relationship Type="http://schemas.openxmlformats.org/officeDocument/2006/relationships/slide" Target="/ppt/slides/slide2.xml" Id="R16d5054e391c4972" /><Relationship Type="http://schemas.openxmlformats.org/officeDocument/2006/relationships/slide" Target="/ppt/slides/slide3.xml" Id="Rcca3995e52774306" /><Relationship Type="http://schemas.openxmlformats.org/officeDocument/2006/relationships/slide" Target="/ppt/slides/slide4.xml" Id="R0d0d0195ffcc4198" /><Relationship Type="http://schemas.openxmlformats.org/officeDocument/2006/relationships/slide" Target="/ppt/slides/slide5.xml" Id="Rf38a2c51214f4fc9" /><Relationship Type="http://schemas.openxmlformats.org/officeDocument/2006/relationships/slide" Target="/ppt/slides/slide6.xml" Id="R0467abc1a9d9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408b51f62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693f6e5a3476e" /><Relationship Type="http://schemas.openxmlformats.org/officeDocument/2006/relationships/theme" Target="/ppt/slideMasters/theme/theme1.xml" Id="Rf73ce6a513ed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693f6e5a3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c85a4abcf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5f491730c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836b1f63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5344c213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def78518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a5af986c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