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fc30eaa20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92eef791a94dbd"/>
  </p:sldMasterIdLst>
  <p:sldIdLst>
    <p:sldId xmlns:r="http://schemas.openxmlformats.org/officeDocument/2006/relationships" id="256" r:id="Rf49927a38e8e4bdf"/>
    <p:sldId xmlns:r="http://schemas.openxmlformats.org/officeDocument/2006/relationships" id="257" r:id="R6de333c86aa74b75"/>
    <p:sldId xmlns:r="http://schemas.openxmlformats.org/officeDocument/2006/relationships" id="258" r:id="R7552d064aeb3427e"/>
    <p:sldId xmlns:r="http://schemas.openxmlformats.org/officeDocument/2006/relationships" id="259" r:id="Rf2cbd3f9132e46fe"/>
    <p:sldId xmlns:r="http://schemas.openxmlformats.org/officeDocument/2006/relationships" id="260" r:id="R137b861a54214819"/>
    <p:sldId xmlns:r="http://schemas.openxmlformats.org/officeDocument/2006/relationships" id="261" r:id="Re62de1c752c74be1"/>
    <p:sldId xmlns:r="http://schemas.openxmlformats.org/officeDocument/2006/relationships" id="262" r:id="R229fe3d61f14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92eef791a94dbd" /><Relationship Type="http://schemas.openxmlformats.org/officeDocument/2006/relationships/slide" Target="/ppt/slides/slide1.xml" Id="Rf49927a38e8e4bdf" /><Relationship Type="http://schemas.openxmlformats.org/officeDocument/2006/relationships/slide" Target="/ppt/slides/slide2.xml" Id="R6de333c86aa74b75" /><Relationship Type="http://schemas.openxmlformats.org/officeDocument/2006/relationships/slide" Target="/ppt/slides/slide3.xml" Id="R7552d064aeb3427e" /><Relationship Type="http://schemas.openxmlformats.org/officeDocument/2006/relationships/slide" Target="/ppt/slides/slide4.xml" Id="Rf2cbd3f9132e46fe" /><Relationship Type="http://schemas.openxmlformats.org/officeDocument/2006/relationships/slide" Target="/ppt/slides/slide5.xml" Id="R137b861a54214819" /><Relationship Type="http://schemas.openxmlformats.org/officeDocument/2006/relationships/slide" Target="/ppt/slides/slide6.xml" Id="Re62de1c752c74be1" /><Relationship Type="http://schemas.openxmlformats.org/officeDocument/2006/relationships/slide" Target="/ppt/slides/slide7.xml" Id="R229fe3d61f14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dcee41a3b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00a0712b433f" /><Relationship Type="http://schemas.openxmlformats.org/officeDocument/2006/relationships/theme" Target="/ppt/slideMasters/theme/theme1.xml" Id="R0829c6dee0ad4a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c100a0712b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7b56bcc4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ee5d1609d44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660e2d53b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71d0c59d4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e2b6b0d4042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6b82a9deb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640315f6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13 791 099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NARVERUD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Ludvigsens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21 36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AS</a:t>
            </a:r>
          </a:p>
        </p:txBody>
      </p:sp>
    </p:spTree>
  </p:cSld>
  <p:clrMapOvr>
    <a:masterClrMapping xmlns:a="http://schemas.openxmlformats.org/drawingml/2006/main"/>
  </p:clrMapOvr>
</p:sld>
</file>