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9ef3e1d9354b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11ba7cb620497d"/>
  </p:sldMasterIdLst>
  <p:sldIdLst>
    <p:sldId xmlns:r="http://schemas.openxmlformats.org/officeDocument/2006/relationships" id="256" r:id="Ra2044df915ab408f"/>
    <p:sldId xmlns:r="http://schemas.openxmlformats.org/officeDocument/2006/relationships" id="257" r:id="R6d417b54ff194078"/>
    <p:sldId xmlns:r="http://schemas.openxmlformats.org/officeDocument/2006/relationships" id="258" r:id="Re69c9f8a0e784ccd"/>
    <p:sldId xmlns:r="http://schemas.openxmlformats.org/officeDocument/2006/relationships" id="259" r:id="R7da9aead942d4122"/>
    <p:sldId xmlns:r="http://schemas.openxmlformats.org/officeDocument/2006/relationships" id="260" r:id="Rd245589384bd4e50"/>
    <p:sldId xmlns:r="http://schemas.openxmlformats.org/officeDocument/2006/relationships" id="261" r:id="R8dd7862e064c47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11ba7cb620497d" /><Relationship Type="http://schemas.openxmlformats.org/officeDocument/2006/relationships/slide" Target="/ppt/slides/slide1.xml" Id="Ra2044df915ab408f" /><Relationship Type="http://schemas.openxmlformats.org/officeDocument/2006/relationships/slide" Target="/ppt/slides/slide2.xml" Id="R6d417b54ff194078" /><Relationship Type="http://schemas.openxmlformats.org/officeDocument/2006/relationships/slide" Target="/ppt/slides/slide3.xml" Id="Re69c9f8a0e784ccd" /><Relationship Type="http://schemas.openxmlformats.org/officeDocument/2006/relationships/slide" Target="/ppt/slides/slide4.xml" Id="R7da9aead942d4122" /><Relationship Type="http://schemas.openxmlformats.org/officeDocument/2006/relationships/slide" Target="/ppt/slides/slide5.xml" Id="Rd245589384bd4e50" /><Relationship Type="http://schemas.openxmlformats.org/officeDocument/2006/relationships/slide" Target="/ppt/slides/slide6.xml" Id="R8dd7862e064c47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c3ca24e1334c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219e7dc3b4ef3" /><Relationship Type="http://schemas.openxmlformats.org/officeDocument/2006/relationships/theme" Target="/ppt/slideMasters/theme/theme1.xml" Id="Rfd52e7d9b8c248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f219e7dc3b4e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19f555ff44b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cbe8cd19a45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a5df357454c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e2e21dede4d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73be639054b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4fbe99ed14a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REGNSKAPSKONTORET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Ingvald Ludvigsens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3027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21 36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924 284 331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