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9b65226aa14b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2e5da87c9d4302"/>
  </p:sldMasterIdLst>
  <p:sldIdLst>
    <p:sldId xmlns:r="http://schemas.openxmlformats.org/officeDocument/2006/relationships" id="256" r:id="R692826b1a772489a"/>
    <p:sldId xmlns:r="http://schemas.openxmlformats.org/officeDocument/2006/relationships" id="257" r:id="R197bd3bcaa9a4985"/>
    <p:sldId xmlns:r="http://schemas.openxmlformats.org/officeDocument/2006/relationships" id="258" r:id="Ra05e3ed9f8ee4bef"/>
    <p:sldId xmlns:r="http://schemas.openxmlformats.org/officeDocument/2006/relationships" id="259" r:id="Re7694413b9ea46ce"/>
    <p:sldId xmlns:r="http://schemas.openxmlformats.org/officeDocument/2006/relationships" id="260" r:id="R030b0c9cb4514e84"/>
    <p:sldId xmlns:r="http://schemas.openxmlformats.org/officeDocument/2006/relationships" id="261" r:id="Rbcf5d96fe4fc478f"/>
    <p:sldId xmlns:r="http://schemas.openxmlformats.org/officeDocument/2006/relationships" id="262" r:id="R773f0db1410a40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e5da87c9d4302" /><Relationship Type="http://schemas.openxmlformats.org/officeDocument/2006/relationships/slide" Target="/ppt/slides/slide1.xml" Id="R692826b1a772489a" /><Relationship Type="http://schemas.openxmlformats.org/officeDocument/2006/relationships/slide" Target="/ppt/slides/slide2.xml" Id="R197bd3bcaa9a4985" /><Relationship Type="http://schemas.openxmlformats.org/officeDocument/2006/relationships/slide" Target="/ppt/slides/slide3.xml" Id="Ra05e3ed9f8ee4bef" /><Relationship Type="http://schemas.openxmlformats.org/officeDocument/2006/relationships/slide" Target="/ppt/slides/slide4.xml" Id="Re7694413b9ea46ce" /><Relationship Type="http://schemas.openxmlformats.org/officeDocument/2006/relationships/slide" Target="/ppt/slides/slide5.xml" Id="R030b0c9cb4514e84" /><Relationship Type="http://schemas.openxmlformats.org/officeDocument/2006/relationships/slide" Target="/ppt/slides/slide6.xml" Id="Rbcf5d96fe4fc478f" /><Relationship Type="http://schemas.openxmlformats.org/officeDocument/2006/relationships/slide" Target="/ppt/slides/slide7.xml" Id="R773f0db1410a40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815709961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3e1f5df4748c4" /><Relationship Type="http://schemas.openxmlformats.org/officeDocument/2006/relationships/theme" Target="/ppt/slideMasters/theme/theme1.xml" Id="R06338571333b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3e1f5df4748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248c077c0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ffd0f115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e5dbac4c5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3ac4c6ed4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035b5e47a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30daec8df4d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9f484ddad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BLÅNIBBA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BLÅNIBBA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5 588 777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17 174 630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JONNY BLINDHEIM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Peter J. Blindheim, Hesseberg, Glomsetvegen 1009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924 258 608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