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4494b7e8c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18ee41bb04473c"/>
  </p:sldMasterIdLst>
  <p:sldIdLst>
    <p:sldId xmlns:r="http://schemas.openxmlformats.org/officeDocument/2006/relationships" id="256" r:id="R771207c081e94d30"/>
    <p:sldId xmlns:r="http://schemas.openxmlformats.org/officeDocument/2006/relationships" id="257" r:id="Raac8c3d1d5b94391"/>
    <p:sldId xmlns:r="http://schemas.openxmlformats.org/officeDocument/2006/relationships" id="258" r:id="Rc7a2c37c4824413c"/>
    <p:sldId xmlns:r="http://schemas.openxmlformats.org/officeDocument/2006/relationships" id="259" r:id="R96e4158c130d470f"/>
    <p:sldId xmlns:r="http://schemas.openxmlformats.org/officeDocument/2006/relationships" id="260" r:id="R3a31b9f0500a434b"/>
    <p:sldId xmlns:r="http://schemas.openxmlformats.org/officeDocument/2006/relationships" id="261" r:id="R4a73e5a495e34a9b"/>
    <p:sldId xmlns:r="http://schemas.openxmlformats.org/officeDocument/2006/relationships" id="262" r:id="R8d8aef59ac7f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18ee41bb04473c" /><Relationship Type="http://schemas.openxmlformats.org/officeDocument/2006/relationships/slide" Target="/ppt/slides/slide1.xml" Id="R771207c081e94d30" /><Relationship Type="http://schemas.openxmlformats.org/officeDocument/2006/relationships/slide" Target="/ppt/slides/slide2.xml" Id="Raac8c3d1d5b94391" /><Relationship Type="http://schemas.openxmlformats.org/officeDocument/2006/relationships/slide" Target="/ppt/slides/slide3.xml" Id="Rc7a2c37c4824413c" /><Relationship Type="http://schemas.openxmlformats.org/officeDocument/2006/relationships/slide" Target="/ppt/slides/slide4.xml" Id="R96e4158c130d470f" /><Relationship Type="http://schemas.openxmlformats.org/officeDocument/2006/relationships/slide" Target="/ppt/slides/slide5.xml" Id="R3a31b9f0500a434b" /><Relationship Type="http://schemas.openxmlformats.org/officeDocument/2006/relationships/slide" Target="/ppt/slides/slide6.xml" Id="R4a73e5a495e34a9b" /><Relationship Type="http://schemas.openxmlformats.org/officeDocument/2006/relationships/slide" Target="/ppt/slides/slide7.xml" Id="R8d8aef59ac7f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8f78f93544a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0a7a2f5e54e92" /><Relationship Type="http://schemas.openxmlformats.org/officeDocument/2006/relationships/theme" Target="/ppt/slideMasters/theme/theme1.xml" Id="Rb99e9585a740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0a7a2f5e5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7122fd54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1cc78dd1443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dadcb8cfa47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f396b6a92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de78de4b9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e88615cac49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f08b6662647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HAMES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−164 354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 SUNDALSKLEIV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Torvbergvegen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924 205 148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HAMES AS</a:t>
            </a:r>
          </a:p>
        </p:txBody>
      </p:sp>
    </p:spTree>
  </p:cSld>
  <p:clrMapOvr>
    <a:masterClrMapping xmlns:a="http://schemas.openxmlformats.org/drawingml/2006/main"/>
  </p:clrMapOvr>
</p:sld>
</file>