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999c8a98e3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6c37b89b54b43"/>
  </p:sldMasterIdLst>
  <p:sldIdLst>
    <p:sldId xmlns:r="http://schemas.openxmlformats.org/officeDocument/2006/relationships" id="256" r:id="R512d0f4903a24866"/>
    <p:sldId xmlns:r="http://schemas.openxmlformats.org/officeDocument/2006/relationships" id="257" r:id="Rac2b6586c2194f2f"/>
    <p:sldId xmlns:r="http://schemas.openxmlformats.org/officeDocument/2006/relationships" id="258" r:id="R6a4c0a06f0604ef6"/>
    <p:sldId xmlns:r="http://schemas.openxmlformats.org/officeDocument/2006/relationships" id="259" r:id="R73113299dc7041c9"/>
    <p:sldId xmlns:r="http://schemas.openxmlformats.org/officeDocument/2006/relationships" id="260" r:id="R3cf283ca24144f54"/>
    <p:sldId xmlns:r="http://schemas.openxmlformats.org/officeDocument/2006/relationships" id="261" r:id="R984681ea7dd24c26"/>
    <p:sldId xmlns:r="http://schemas.openxmlformats.org/officeDocument/2006/relationships" id="262" r:id="Rd7a7986e9c5e40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6c37b89b54b43" /><Relationship Type="http://schemas.openxmlformats.org/officeDocument/2006/relationships/slide" Target="/ppt/slides/slide1.xml" Id="R512d0f4903a24866" /><Relationship Type="http://schemas.openxmlformats.org/officeDocument/2006/relationships/slide" Target="/ppt/slides/slide2.xml" Id="Rac2b6586c2194f2f" /><Relationship Type="http://schemas.openxmlformats.org/officeDocument/2006/relationships/slide" Target="/ppt/slides/slide3.xml" Id="R6a4c0a06f0604ef6" /><Relationship Type="http://schemas.openxmlformats.org/officeDocument/2006/relationships/slide" Target="/ppt/slides/slide4.xml" Id="R73113299dc7041c9" /><Relationship Type="http://schemas.openxmlformats.org/officeDocument/2006/relationships/slide" Target="/ppt/slides/slide5.xml" Id="R3cf283ca24144f54" /><Relationship Type="http://schemas.openxmlformats.org/officeDocument/2006/relationships/slide" Target="/ppt/slides/slide6.xml" Id="R984681ea7dd24c26" /><Relationship Type="http://schemas.openxmlformats.org/officeDocument/2006/relationships/slide" Target="/ppt/slides/slide7.xml" Id="Rd7a7986e9c5e40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d2e31fa4b41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043ab98544e53" /><Relationship Type="http://schemas.openxmlformats.org/officeDocument/2006/relationships/theme" Target="/ppt/slideMasters/theme/theme1.xml" Id="Re2cc0bce6d90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1043ab9854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c751f8c2b4b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e3c85a69d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9e4b44edf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7249e1d7a46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25ffbf6fb4e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ff4b63d6c4e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15fe28c3f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ATOM RØRLEGGERBEDRIFTS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ATOM RØRLEGGERBEDRIFTS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ATOM RØRLEGGERBEDRIFTS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ATOM RØRLEGGERBEDRIFTS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ATOM RØRLEGGERBEDRIFTS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ATOM RØRLEGGERBEDRIFTS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11 694 492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1 169 524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3 067 537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5 469 863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ATOM RØRLEGGERBEDRIFTS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PRANAS MESKYS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ATOM RØRLEGGERBEDRIFTS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924 201 746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ATOM RØRLEGGERBEDRIFTS AS</a:t>
            </a:r>
          </a:p>
        </p:txBody>
      </p:sp>
    </p:spTree>
  </p:cSld>
  <p:clrMapOvr>
    <a:masterClrMapping xmlns:a="http://schemas.openxmlformats.org/drawingml/2006/main"/>
  </p:clrMapOvr>
</p:sld>
</file>