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d54df9073f47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a9fc73bbe24264"/>
  </p:sldMasterIdLst>
  <p:sldIdLst>
    <p:sldId xmlns:r="http://schemas.openxmlformats.org/officeDocument/2006/relationships" id="256" r:id="R0a00dd9517e24e5f"/>
    <p:sldId xmlns:r="http://schemas.openxmlformats.org/officeDocument/2006/relationships" id="257" r:id="R700d471f2af74def"/>
    <p:sldId xmlns:r="http://schemas.openxmlformats.org/officeDocument/2006/relationships" id="258" r:id="R3ebc5e7b3d0a43a0"/>
    <p:sldId xmlns:r="http://schemas.openxmlformats.org/officeDocument/2006/relationships" id="259" r:id="R9dddf51df92848bb"/>
    <p:sldId xmlns:r="http://schemas.openxmlformats.org/officeDocument/2006/relationships" id="260" r:id="R67af5592368245c8"/>
    <p:sldId xmlns:r="http://schemas.openxmlformats.org/officeDocument/2006/relationships" id="261" r:id="R3f55a074331f4309"/>
    <p:sldId xmlns:r="http://schemas.openxmlformats.org/officeDocument/2006/relationships" id="262" r:id="R8fa1f1fa3b8b4b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a9fc73bbe24264" /><Relationship Type="http://schemas.openxmlformats.org/officeDocument/2006/relationships/slide" Target="/ppt/slides/slide1.xml" Id="R0a00dd9517e24e5f" /><Relationship Type="http://schemas.openxmlformats.org/officeDocument/2006/relationships/slide" Target="/ppt/slides/slide2.xml" Id="R700d471f2af74def" /><Relationship Type="http://schemas.openxmlformats.org/officeDocument/2006/relationships/slide" Target="/ppt/slides/slide3.xml" Id="R3ebc5e7b3d0a43a0" /><Relationship Type="http://schemas.openxmlformats.org/officeDocument/2006/relationships/slide" Target="/ppt/slides/slide4.xml" Id="R9dddf51df92848bb" /><Relationship Type="http://schemas.openxmlformats.org/officeDocument/2006/relationships/slide" Target="/ppt/slides/slide5.xml" Id="R67af5592368245c8" /><Relationship Type="http://schemas.openxmlformats.org/officeDocument/2006/relationships/slide" Target="/ppt/slides/slide6.xml" Id="R3f55a074331f4309" /><Relationship Type="http://schemas.openxmlformats.org/officeDocument/2006/relationships/slide" Target="/ppt/slides/slide7.xml" Id="R8fa1f1fa3b8b4b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34b667abc444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f5c01548b4a56" /><Relationship Type="http://schemas.openxmlformats.org/officeDocument/2006/relationships/theme" Target="/ppt/slideMasters/theme/theme1.xml" Id="R6f10451eaac24b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2f5c01548b4a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48ec746d449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12d695bac48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d284d09ae49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c8ed380b940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6d93560c74a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91c7cb1ec41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9b8bae99447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USTERABBEN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USTERABBEN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176 529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126 797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626 797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17 927 863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17 930 025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FREDRIK JACOB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Sunde, Olav Selvaags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924 199 903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