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4419c010cb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7e9c8e9f943c1"/>
  </p:sldMasterIdLst>
  <p:sldIdLst>
    <p:sldId xmlns:r="http://schemas.openxmlformats.org/officeDocument/2006/relationships" id="256" r:id="R797ded642ee048bc"/>
    <p:sldId xmlns:r="http://schemas.openxmlformats.org/officeDocument/2006/relationships" id="257" r:id="R7c05bdbf88ed4082"/>
    <p:sldId xmlns:r="http://schemas.openxmlformats.org/officeDocument/2006/relationships" id="258" r:id="Rf250237b56ab497d"/>
    <p:sldId xmlns:r="http://schemas.openxmlformats.org/officeDocument/2006/relationships" id="259" r:id="R50fd28d163c94e57"/>
    <p:sldId xmlns:r="http://schemas.openxmlformats.org/officeDocument/2006/relationships" id="260" r:id="Rf0f75d2fef144aef"/>
    <p:sldId xmlns:r="http://schemas.openxmlformats.org/officeDocument/2006/relationships" id="261" r:id="R20e2858c9497485d"/>
    <p:sldId xmlns:r="http://schemas.openxmlformats.org/officeDocument/2006/relationships" id="262" r:id="R53fe2e8e069d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7e9c8e9f943c1" /><Relationship Type="http://schemas.openxmlformats.org/officeDocument/2006/relationships/slide" Target="/ppt/slides/slide1.xml" Id="R797ded642ee048bc" /><Relationship Type="http://schemas.openxmlformats.org/officeDocument/2006/relationships/slide" Target="/ppt/slides/slide2.xml" Id="R7c05bdbf88ed4082" /><Relationship Type="http://schemas.openxmlformats.org/officeDocument/2006/relationships/slide" Target="/ppt/slides/slide3.xml" Id="Rf250237b56ab497d" /><Relationship Type="http://schemas.openxmlformats.org/officeDocument/2006/relationships/slide" Target="/ppt/slides/slide4.xml" Id="R50fd28d163c94e57" /><Relationship Type="http://schemas.openxmlformats.org/officeDocument/2006/relationships/slide" Target="/ppt/slides/slide5.xml" Id="Rf0f75d2fef144aef" /><Relationship Type="http://schemas.openxmlformats.org/officeDocument/2006/relationships/slide" Target="/ppt/slides/slide6.xml" Id="R20e2858c9497485d" /><Relationship Type="http://schemas.openxmlformats.org/officeDocument/2006/relationships/slide" Target="/ppt/slides/slide7.xml" Id="R53fe2e8e069d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ede5bbea0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d8db9a69e445c" /><Relationship Type="http://schemas.openxmlformats.org/officeDocument/2006/relationships/theme" Target="/ppt/slideMasters/theme/theme1.xml" Id="Rea033c75dcd84d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6d8db9a69e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eaa946806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e0e6a5b96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edab7d2cf40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4108c0336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14bd2a54542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dfc8dc24f45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7c23a30db46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676 991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15 570 159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16 098 924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EINAR KRISTOFFER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924 197 315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HOLDCO AS</a:t>
            </a:r>
          </a:p>
        </p:txBody>
      </p:sp>
    </p:spTree>
  </p:cSld>
  <p:clrMapOvr>
    <a:masterClrMapping xmlns:a="http://schemas.openxmlformats.org/drawingml/2006/main"/>
  </p:clrMapOvr>
</p:sld>
</file>