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b691e1af7149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5ffcbe99e84447"/>
  </p:sldMasterIdLst>
  <p:sldIdLst>
    <p:sldId xmlns:r="http://schemas.openxmlformats.org/officeDocument/2006/relationships" id="256" r:id="R481079dc87c346e7"/>
    <p:sldId xmlns:r="http://schemas.openxmlformats.org/officeDocument/2006/relationships" id="257" r:id="R3f448ccc83af4d55"/>
    <p:sldId xmlns:r="http://schemas.openxmlformats.org/officeDocument/2006/relationships" id="258" r:id="R98749944de62479e"/>
    <p:sldId xmlns:r="http://schemas.openxmlformats.org/officeDocument/2006/relationships" id="259" r:id="R3960086bffc14b79"/>
    <p:sldId xmlns:r="http://schemas.openxmlformats.org/officeDocument/2006/relationships" id="260" r:id="Raa2349a10c4c4d17"/>
    <p:sldId xmlns:r="http://schemas.openxmlformats.org/officeDocument/2006/relationships" id="261" r:id="R0271663a46db4e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ffcbe99e84447" /><Relationship Type="http://schemas.openxmlformats.org/officeDocument/2006/relationships/slide" Target="/ppt/slides/slide1.xml" Id="R481079dc87c346e7" /><Relationship Type="http://schemas.openxmlformats.org/officeDocument/2006/relationships/slide" Target="/ppt/slides/slide2.xml" Id="R3f448ccc83af4d55" /><Relationship Type="http://schemas.openxmlformats.org/officeDocument/2006/relationships/slide" Target="/ppt/slides/slide3.xml" Id="R98749944de62479e" /><Relationship Type="http://schemas.openxmlformats.org/officeDocument/2006/relationships/slide" Target="/ppt/slides/slide4.xml" Id="R3960086bffc14b79" /><Relationship Type="http://schemas.openxmlformats.org/officeDocument/2006/relationships/slide" Target="/ppt/slides/slide5.xml" Id="Raa2349a10c4c4d17" /><Relationship Type="http://schemas.openxmlformats.org/officeDocument/2006/relationships/slide" Target="/ppt/slides/slide6.xml" Id="R0271663a46db4e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68564963444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866a07f144c05" /><Relationship Type="http://schemas.openxmlformats.org/officeDocument/2006/relationships/theme" Target="/ppt/slideMasters/theme/theme1.xml" Id="Rb2414e1716554c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5866a07f144c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14791d7d3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1916fb4e748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a3f0dbb4940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38d88084a40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aca7bcd6145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ffd5f7d8d4e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APEX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924 197 315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