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89919f9bb140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989580e08a4994"/>
  </p:sldMasterIdLst>
  <p:sldIdLst>
    <p:sldId xmlns:r="http://schemas.openxmlformats.org/officeDocument/2006/relationships" id="256" r:id="Rba92a98ea7664d7c"/>
    <p:sldId xmlns:r="http://schemas.openxmlformats.org/officeDocument/2006/relationships" id="257" r:id="R93611f952ee44a1b"/>
    <p:sldId xmlns:r="http://schemas.openxmlformats.org/officeDocument/2006/relationships" id="258" r:id="Re14fa44405f142af"/>
    <p:sldId xmlns:r="http://schemas.openxmlformats.org/officeDocument/2006/relationships" id="259" r:id="R1d3455d4aeb04a19"/>
    <p:sldId xmlns:r="http://schemas.openxmlformats.org/officeDocument/2006/relationships" id="260" r:id="R04208c5edcb24f89"/>
    <p:sldId xmlns:r="http://schemas.openxmlformats.org/officeDocument/2006/relationships" id="261" r:id="R3a2654938d9b4e1e"/>
    <p:sldId xmlns:r="http://schemas.openxmlformats.org/officeDocument/2006/relationships" id="262" r:id="Rd193c62c238e4c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89580e08a4994" /><Relationship Type="http://schemas.openxmlformats.org/officeDocument/2006/relationships/slide" Target="/ppt/slides/slide1.xml" Id="Rba92a98ea7664d7c" /><Relationship Type="http://schemas.openxmlformats.org/officeDocument/2006/relationships/slide" Target="/ppt/slides/slide2.xml" Id="R93611f952ee44a1b" /><Relationship Type="http://schemas.openxmlformats.org/officeDocument/2006/relationships/slide" Target="/ppt/slides/slide3.xml" Id="Re14fa44405f142af" /><Relationship Type="http://schemas.openxmlformats.org/officeDocument/2006/relationships/slide" Target="/ppt/slides/slide4.xml" Id="R1d3455d4aeb04a19" /><Relationship Type="http://schemas.openxmlformats.org/officeDocument/2006/relationships/slide" Target="/ppt/slides/slide5.xml" Id="R04208c5edcb24f89" /><Relationship Type="http://schemas.openxmlformats.org/officeDocument/2006/relationships/slide" Target="/ppt/slides/slide6.xml" Id="R3a2654938d9b4e1e" /><Relationship Type="http://schemas.openxmlformats.org/officeDocument/2006/relationships/slide" Target="/ppt/slides/slide7.xml" Id="Rd193c62c238e4c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24ab42ff040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c232cdda3425d" /><Relationship Type="http://schemas.openxmlformats.org/officeDocument/2006/relationships/theme" Target="/ppt/slideMasters/theme/theme1.xml" Id="R7498f1572433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c232cdda3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bff4ac05a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939083e5f42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ca466353546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4fdf9e91144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b93238ea34e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5ca001b7a42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07b10bfc348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SMILIE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SMILIE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13 954 705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14 081 842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EMILIE KATRINE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Emilie Katrine Sunde, Huitfeldts gate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924 194 855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