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ab8f23965f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def29fb02d4407"/>
  </p:sldMasterIdLst>
  <p:sldIdLst>
    <p:sldId xmlns:r="http://schemas.openxmlformats.org/officeDocument/2006/relationships" id="256" r:id="Rf9d7135fa7534b13"/>
    <p:sldId xmlns:r="http://schemas.openxmlformats.org/officeDocument/2006/relationships" id="257" r:id="R01cf6b39599a45db"/>
    <p:sldId xmlns:r="http://schemas.openxmlformats.org/officeDocument/2006/relationships" id="258" r:id="R2053b907d1634fff"/>
    <p:sldId xmlns:r="http://schemas.openxmlformats.org/officeDocument/2006/relationships" id="259" r:id="R85286dc019b0450e"/>
    <p:sldId xmlns:r="http://schemas.openxmlformats.org/officeDocument/2006/relationships" id="260" r:id="Rc0f805a006fe46bb"/>
    <p:sldId xmlns:r="http://schemas.openxmlformats.org/officeDocument/2006/relationships" id="261" r:id="R4c8a4be195aa4bfb"/>
    <p:sldId xmlns:r="http://schemas.openxmlformats.org/officeDocument/2006/relationships" id="262" r:id="R47431e50892b40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ef29fb02d4407" /><Relationship Type="http://schemas.openxmlformats.org/officeDocument/2006/relationships/slide" Target="/ppt/slides/slide1.xml" Id="Rf9d7135fa7534b13" /><Relationship Type="http://schemas.openxmlformats.org/officeDocument/2006/relationships/slide" Target="/ppt/slides/slide2.xml" Id="R01cf6b39599a45db" /><Relationship Type="http://schemas.openxmlformats.org/officeDocument/2006/relationships/slide" Target="/ppt/slides/slide3.xml" Id="R2053b907d1634fff" /><Relationship Type="http://schemas.openxmlformats.org/officeDocument/2006/relationships/slide" Target="/ppt/slides/slide4.xml" Id="R85286dc019b0450e" /><Relationship Type="http://schemas.openxmlformats.org/officeDocument/2006/relationships/slide" Target="/ppt/slides/slide5.xml" Id="Rc0f805a006fe46bb" /><Relationship Type="http://schemas.openxmlformats.org/officeDocument/2006/relationships/slide" Target="/ppt/slides/slide6.xml" Id="R4c8a4be195aa4bfb" /><Relationship Type="http://schemas.openxmlformats.org/officeDocument/2006/relationships/slide" Target="/ppt/slides/slide7.xml" Id="R47431e50892b40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a1c15fda341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c7cf94c674960" /><Relationship Type="http://schemas.openxmlformats.org/officeDocument/2006/relationships/theme" Target="/ppt/slideMasters/theme/theme1.xml" Id="R41a2f7904af64e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bc7cf94c6749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3e9d630be46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e8874eb094e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34ef97f5c4c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bf3a3cc5240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276d5026447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b851cd7b94d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4d8cab19e43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KJIPT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KJIPT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KJIPT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KJIPT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KJIPT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KJIPT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KJIPT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KNUDSEN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KJIPT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Hattelandsvegen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924 194 731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KJIPT AS</a:t>
            </a:r>
          </a:p>
        </p:txBody>
      </p:sp>
    </p:spTree>
  </p:cSld>
  <p:clrMapOvr>
    <a:masterClrMapping xmlns:a="http://schemas.openxmlformats.org/drawingml/2006/main"/>
  </p:clrMapOvr>
</p:sld>
</file>