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a47a0f78a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94ceccab84326"/>
  </p:sldMasterIdLst>
  <p:sldIdLst>
    <p:sldId xmlns:r="http://schemas.openxmlformats.org/officeDocument/2006/relationships" id="256" r:id="Rfdddc7bb54fb42d1"/>
    <p:sldId xmlns:r="http://schemas.openxmlformats.org/officeDocument/2006/relationships" id="257" r:id="R4248bb4f470c4aff"/>
    <p:sldId xmlns:r="http://schemas.openxmlformats.org/officeDocument/2006/relationships" id="258" r:id="R4d966692003f4683"/>
    <p:sldId xmlns:r="http://schemas.openxmlformats.org/officeDocument/2006/relationships" id="259" r:id="R27684e24535b46f1"/>
    <p:sldId xmlns:r="http://schemas.openxmlformats.org/officeDocument/2006/relationships" id="260" r:id="R4ae62de8ccb14dbb"/>
    <p:sldId xmlns:r="http://schemas.openxmlformats.org/officeDocument/2006/relationships" id="261" r:id="R70b56f94708643ba"/>
    <p:sldId xmlns:r="http://schemas.openxmlformats.org/officeDocument/2006/relationships" id="262" r:id="R1c25f0efd995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94ceccab84326" /><Relationship Type="http://schemas.openxmlformats.org/officeDocument/2006/relationships/slide" Target="/ppt/slides/slide1.xml" Id="Rfdddc7bb54fb42d1" /><Relationship Type="http://schemas.openxmlformats.org/officeDocument/2006/relationships/slide" Target="/ppt/slides/slide2.xml" Id="R4248bb4f470c4aff" /><Relationship Type="http://schemas.openxmlformats.org/officeDocument/2006/relationships/slide" Target="/ppt/slides/slide3.xml" Id="R4d966692003f4683" /><Relationship Type="http://schemas.openxmlformats.org/officeDocument/2006/relationships/slide" Target="/ppt/slides/slide4.xml" Id="R27684e24535b46f1" /><Relationship Type="http://schemas.openxmlformats.org/officeDocument/2006/relationships/slide" Target="/ppt/slides/slide5.xml" Id="R4ae62de8ccb14dbb" /><Relationship Type="http://schemas.openxmlformats.org/officeDocument/2006/relationships/slide" Target="/ppt/slides/slide6.xml" Id="R70b56f94708643ba" /><Relationship Type="http://schemas.openxmlformats.org/officeDocument/2006/relationships/slide" Target="/ppt/slides/slide7.xml" Id="R1c25f0efd995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ff6427d3c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227d291b74229" /><Relationship Type="http://schemas.openxmlformats.org/officeDocument/2006/relationships/theme" Target="/ppt/slideMasters/theme/theme1.xml" Id="Rf8a48e2e88f8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227d291b7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42fbd342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81828fdd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7b2af954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db2865e2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cecba36b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f8d69e1e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922930e2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MARIE LOUISE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