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b0d486ccca4b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b7b0677e5145fb"/>
  </p:sldMasterIdLst>
  <p:sldIdLst>
    <p:sldId xmlns:r="http://schemas.openxmlformats.org/officeDocument/2006/relationships" id="256" r:id="Re51e4fbd51d748d7"/>
    <p:sldId xmlns:r="http://schemas.openxmlformats.org/officeDocument/2006/relationships" id="257" r:id="R8059cb3db52944a8"/>
    <p:sldId xmlns:r="http://schemas.openxmlformats.org/officeDocument/2006/relationships" id="258" r:id="Ra4b4c83cc7234f79"/>
    <p:sldId xmlns:r="http://schemas.openxmlformats.org/officeDocument/2006/relationships" id="259" r:id="Re2f70244b94e43d8"/>
    <p:sldId xmlns:r="http://schemas.openxmlformats.org/officeDocument/2006/relationships" id="260" r:id="R45715fa4c08d4ad2"/>
    <p:sldId xmlns:r="http://schemas.openxmlformats.org/officeDocument/2006/relationships" id="261" r:id="R17492c954e994641"/>
    <p:sldId xmlns:r="http://schemas.openxmlformats.org/officeDocument/2006/relationships" id="262" r:id="R7cac4aa06b2d45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b7b0677e5145fb" /><Relationship Type="http://schemas.openxmlformats.org/officeDocument/2006/relationships/slide" Target="/ppt/slides/slide1.xml" Id="Re51e4fbd51d748d7" /><Relationship Type="http://schemas.openxmlformats.org/officeDocument/2006/relationships/slide" Target="/ppt/slides/slide2.xml" Id="R8059cb3db52944a8" /><Relationship Type="http://schemas.openxmlformats.org/officeDocument/2006/relationships/slide" Target="/ppt/slides/slide3.xml" Id="Ra4b4c83cc7234f79" /><Relationship Type="http://schemas.openxmlformats.org/officeDocument/2006/relationships/slide" Target="/ppt/slides/slide4.xml" Id="Re2f70244b94e43d8" /><Relationship Type="http://schemas.openxmlformats.org/officeDocument/2006/relationships/slide" Target="/ppt/slides/slide5.xml" Id="R45715fa4c08d4ad2" /><Relationship Type="http://schemas.openxmlformats.org/officeDocument/2006/relationships/slide" Target="/ppt/slides/slide6.xml" Id="R17492c954e994641" /><Relationship Type="http://schemas.openxmlformats.org/officeDocument/2006/relationships/slide" Target="/ppt/slides/slide7.xml" Id="R7cac4aa06b2d45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267175d25a45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c48420f5d4aa2" /><Relationship Type="http://schemas.openxmlformats.org/officeDocument/2006/relationships/theme" Target="/ppt/slideMasters/theme/theme1.xml" Id="R0b0a4a42cbae44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7dc48420f5d4a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7f56f097d49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bf30d68c7470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fcce2ac87a47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04398114b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ee4c65bff4a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8b2d8581042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3ff7c7f214d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GAUSLAND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GAUSLAND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Gausland, Skaarlia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