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6388ec4ab946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f03ff8136d4dae"/>
  </p:sldMasterIdLst>
  <p:sldIdLst>
    <p:sldId xmlns:r="http://schemas.openxmlformats.org/officeDocument/2006/relationships" id="256" r:id="Rf1a97d662be8434a"/>
    <p:sldId xmlns:r="http://schemas.openxmlformats.org/officeDocument/2006/relationships" id="257" r:id="R0cd547172f194a06"/>
    <p:sldId xmlns:r="http://schemas.openxmlformats.org/officeDocument/2006/relationships" id="258" r:id="R2fe2daf9b0264cd7"/>
    <p:sldId xmlns:r="http://schemas.openxmlformats.org/officeDocument/2006/relationships" id="259" r:id="R95e361ca72c94778"/>
    <p:sldId xmlns:r="http://schemas.openxmlformats.org/officeDocument/2006/relationships" id="260" r:id="R00b84cf5a77f4dc3"/>
    <p:sldId xmlns:r="http://schemas.openxmlformats.org/officeDocument/2006/relationships" id="261" r:id="R8bec3320670b461b"/>
    <p:sldId xmlns:r="http://schemas.openxmlformats.org/officeDocument/2006/relationships" id="262" r:id="R7208ccd99664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03ff8136d4dae" /><Relationship Type="http://schemas.openxmlformats.org/officeDocument/2006/relationships/slide" Target="/ppt/slides/slide1.xml" Id="Rf1a97d662be8434a" /><Relationship Type="http://schemas.openxmlformats.org/officeDocument/2006/relationships/slide" Target="/ppt/slides/slide2.xml" Id="R0cd547172f194a06" /><Relationship Type="http://schemas.openxmlformats.org/officeDocument/2006/relationships/slide" Target="/ppt/slides/slide3.xml" Id="R2fe2daf9b0264cd7" /><Relationship Type="http://schemas.openxmlformats.org/officeDocument/2006/relationships/slide" Target="/ppt/slides/slide4.xml" Id="R95e361ca72c94778" /><Relationship Type="http://schemas.openxmlformats.org/officeDocument/2006/relationships/slide" Target="/ppt/slides/slide5.xml" Id="R00b84cf5a77f4dc3" /><Relationship Type="http://schemas.openxmlformats.org/officeDocument/2006/relationships/slide" Target="/ppt/slides/slide6.xml" Id="R8bec3320670b461b" /><Relationship Type="http://schemas.openxmlformats.org/officeDocument/2006/relationships/slide" Target="/ppt/slides/slide7.xml" Id="R7208ccd99664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aa0665ed90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67e9acaab44df" /><Relationship Type="http://schemas.openxmlformats.org/officeDocument/2006/relationships/theme" Target="/ppt/slideMasters/theme/theme1.xml" Id="Ra89bb0862c9c40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67e9acaab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d58080400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585e2c163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3b71a4c3644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a2e2ff6d5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d4b2a99d74c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e23a92bb4c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af3dcf081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AVENTURA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AVENTURA INVEST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AARRE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