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161d1dc32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f76a359354674"/>
  </p:sldMasterIdLst>
  <p:sldIdLst>
    <p:sldId xmlns:r="http://schemas.openxmlformats.org/officeDocument/2006/relationships" id="256" r:id="Rbddd5ba00c3e4476"/>
    <p:sldId xmlns:r="http://schemas.openxmlformats.org/officeDocument/2006/relationships" id="257" r:id="Re4435bd8a02f4bcf"/>
    <p:sldId xmlns:r="http://schemas.openxmlformats.org/officeDocument/2006/relationships" id="258" r:id="R6039bd0a236c4534"/>
    <p:sldId xmlns:r="http://schemas.openxmlformats.org/officeDocument/2006/relationships" id="259" r:id="R61ca949993ba4590"/>
    <p:sldId xmlns:r="http://schemas.openxmlformats.org/officeDocument/2006/relationships" id="260" r:id="Rc91a6a04bf204dd7"/>
    <p:sldId xmlns:r="http://schemas.openxmlformats.org/officeDocument/2006/relationships" id="261" r:id="Rfd3be1bdb3a54dee"/>
    <p:sldId xmlns:r="http://schemas.openxmlformats.org/officeDocument/2006/relationships" id="262" r:id="R9b536a95967f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f76a359354674" /><Relationship Type="http://schemas.openxmlformats.org/officeDocument/2006/relationships/slide" Target="/ppt/slides/slide1.xml" Id="Rbddd5ba00c3e4476" /><Relationship Type="http://schemas.openxmlformats.org/officeDocument/2006/relationships/slide" Target="/ppt/slides/slide2.xml" Id="Re4435bd8a02f4bcf" /><Relationship Type="http://schemas.openxmlformats.org/officeDocument/2006/relationships/slide" Target="/ppt/slides/slide3.xml" Id="R6039bd0a236c4534" /><Relationship Type="http://schemas.openxmlformats.org/officeDocument/2006/relationships/slide" Target="/ppt/slides/slide4.xml" Id="R61ca949993ba4590" /><Relationship Type="http://schemas.openxmlformats.org/officeDocument/2006/relationships/slide" Target="/ppt/slides/slide5.xml" Id="Rc91a6a04bf204dd7" /><Relationship Type="http://schemas.openxmlformats.org/officeDocument/2006/relationships/slide" Target="/ppt/slides/slide6.xml" Id="Rfd3be1bdb3a54dee" /><Relationship Type="http://schemas.openxmlformats.org/officeDocument/2006/relationships/slide" Target="/ppt/slides/slide7.xml" Id="R9b536a95967f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27d3f991f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e231faf54d8a" /><Relationship Type="http://schemas.openxmlformats.org/officeDocument/2006/relationships/theme" Target="/ppt/slideMasters/theme/theme1.xml" Id="R8c8a06cc289c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de231faf5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8e7d00ec1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21d8efc41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c427137a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642eb26f9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5080bd67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c6cd65b2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a65c415f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KULSRUD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IVAR KULSRUD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Porfyrveien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KULSRUD INVEST AS</a:t>
            </a:r>
          </a:p>
        </p:txBody>
      </p:sp>
    </p:spTree>
  </p:cSld>
  <p:clrMapOvr>
    <a:masterClrMapping xmlns:a="http://schemas.openxmlformats.org/drawingml/2006/main"/>
  </p:clrMapOvr>
</p:sld>
</file>