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3d267d1eed40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47e31a41554c1f"/>
  </p:sldMasterIdLst>
  <p:sldIdLst>
    <p:sldId xmlns:r="http://schemas.openxmlformats.org/officeDocument/2006/relationships" id="256" r:id="R39e39cef01ab47fd"/>
    <p:sldId xmlns:r="http://schemas.openxmlformats.org/officeDocument/2006/relationships" id="257" r:id="R994e98e33127452d"/>
    <p:sldId xmlns:r="http://schemas.openxmlformats.org/officeDocument/2006/relationships" id="258" r:id="Rcf1dc2cce58142af"/>
    <p:sldId xmlns:r="http://schemas.openxmlformats.org/officeDocument/2006/relationships" id="259" r:id="R5e48f9b3dc9b49d8"/>
    <p:sldId xmlns:r="http://schemas.openxmlformats.org/officeDocument/2006/relationships" id="260" r:id="R75bd535395e74045"/>
    <p:sldId xmlns:r="http://schemas.openxmlformats.org/officeDocument/2006/relationships" id="261" r:id="R84c104f2fbfd4dc8"/>
    <p:sldId xmlns:r="http://schemas.openxmlformats.org/officeDocument/2006/relationships" id="262" r:id="R3c321a7601a24f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7e31a41554c1f" /><Relationship Type="http://schemas.openxmlformats.org/officeDocument/2006/relationships/slide" Target="/ppt/slides/slide1.xml" Id="R39e39cef01ab47fd" /><Relationship Type="http://schemas.openxmlformats.org/officeDocument/2006/relationships/slide" Target="/ppt/slides/slide2.xml" Id="R994e98e33127452d" /><Relationship Type="http://schemas.openxmlformats.org/officeDocument/2006/relationships/slide" Target="/ppt/slides/slide3.xml" Id="Rcf1dc2cce58142af" /><Relationship Type="http://schemas.openxmlformats.org/officeDocument/2006/relationships/slide" Target="/ppt/slides/slide4.xml" Id="R5e48f9b3dc9b49d8" /><Relationship Type="http://schemas.openxmlformats.org/officeDocument/2006/relationships/slide" Target="/ppt/slides/slide5.xml" Id="R75bd535395e74045" /><Relationship Type="http://schemas.openxmlformats.org/officeDocument/2006/relationships/slide" Target="/ppt/slides/slide6.xml" Id="R84c104f2fbfd4dc8" /><Relationship Type="http://schemas.openxmlformats.org/officeDocument/2006/relationships/slide" Target="/ppt/slides/slide7.xml" Id="R3c321a7601a24f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888bd676d4b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d96e0dc8b44a5" /><Relationship Type="http://schemas.openxmlformats.org/officeDocument/2006/relationships/theme" Target="/ppt/slideMasters/theme/theme1.xml" Id="R96b7a470d30742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d96e0dc8b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23b1aaad5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790edc04e4c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824a4af5a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3ff104ef3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d35d5e7e4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20903ef0d45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21674357249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HAVSTRØM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HAVSTRØM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HAVSTRØM INVEST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HAVSTRØM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HAVSTRØM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HAVSTRØM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846 500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HAVSTRØM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THARALDSEN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ÅRSTAD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HAVSTRØM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Havstrøm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4057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924 113 820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HAVSTRØM INVEST AS</a:t>
            </a:r>
          </a:p>
        </p:txBody>
      </p:sp>
    </p:spTree>
  </p:cSld>
  <p:clrMapOvr>
    <a:masterClrMapping xmlns:a="http://schemas.openxmlformats.org/drawingml/2006/main"/>
  </p:clrMapOvr>
</p:sld>
</file>