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2bd24d08e5548f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118adb21bfd4c24"/>
  </p:sldMasterIdLst>
  <p:sldIdLst>
    <p:sldId xmlns:r="http://schemas.openxmlformats.org/officeDocument/2006/relationships" id="256" r:id="R4cab39a940df49bb"/>
    <p:sldId xmlns:r="http://schemas.openxmlformats.org/officeDocument/2006/relationships" id="257" r:id="Re97c24d0d5314abb"/>
    <p:sldId xmlns:r="http://schemas.openxmlformats.org/officeDocument/2006/relationships" id="258" r:id="R537be0aad6cc41f0"/>
    <p:sldId xmlns:r="http://schemas.openxmlformats.org/officeDocument/2006/relationships" id="259" r:id="Rb4566616a16c4902"/>
    <p:sldId xmlns:r="http://schemas.openxmlformats.org/officeDocument/2006/relationships" id="260" r:id="R2f38e00e43d84bd0"/>
    <p:sldId xmlns:r="http://schemas.openxmlformats.org/officeDocument/2006/relationships" id="261" r:id="Re9a0a49ce8e74f52"/>
    <p:sldId xmlns:r="http://schemas.openxmlformats.org/officeDocument/2006/relationships" id="262" r:id="R7d656b41dddb467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18adb21bfd4c24" /><Relationship Type="http://schemas.openxmlformats.org/officeDocument/2006/relationships/slide" Target="/ppt/slides/slide1.xml" Id="R4cab39a940df49bb" /><Relationship Type="http://schemas.openxmlformats.org/officeDocument/2006/relationships/slide" Target="/ppt/slides/slide2.xml" Id="Re97c24d0d5314abb" /><Relationship Type="http://schemas.openxmlformats.org/officeDocument/2006/relationships/slide" Target="/ppt/slides/slide3.xml" Id="R537be0aad6cc41f0" /><Relationship Type="http://schemas.openxmlformats.org/officeDocument/2006/relationships/slide" Target="/ppt/slides/slide4.xml" Id="Rb4566616a16c4902" /><Relationship Type="http://schemas.openxmlformats.org/officeDocument/2006/relationships/slide" Target="/ppt/slides/slide5.xml" Id="R2f38e00e43d84bd0" /><Relationship Type="http://schemas.openxmlformats.org/officeDocument/2006/relationships/slide" Target="/ppt/slides/slide6.xml" Id="Re9a0a49ce8e74f52" /><Relationship Type="http://schemas.openxmlformats.org/officeDocument/2006/relationships/slide" Target="/ppt/slides/slide7.xml" Id="R7d656b41dddb467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9d0e38e23f4fc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55d01e240c4d68" /><Relationship Type="http://schemas.openxmlformats.org/officeDocument/2006/relationships/theme" Target="/ppt/slideMasters/theme/theme1.xml" Id="R34dbe51bb5c5409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c55d01e240c4d6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965b5a57a3410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684d3fa7df4c5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b8bbeeca4146b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387e707211407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ac39b2cfd4406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49d990d4c2423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925538569348b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BLUCHIP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BLUCHIP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BLUCHIP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BLUCHIP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BLUCHIP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BLUCHIP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−10 824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−10 824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4 280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1 104 282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BLUCHIP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ASBJØRN TONSTAD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BLUCHIP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Fagerheim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4322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924 061 693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BLUCHIP AS</a:t>
            </a:r>
          </a:p>
        </p:txBody>
      </p:sp>
    </p:spTree>
  </p:cSld>
  <p:clrMapOvr>
    <a:masterClrMapping xmlns:a="http://schemas.openxmlformats.org/drawingml/2006/main"/>
  </p:clrMapOvr>
</p:sld>
</file>