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3b57e71bc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9865e39274b5a"/>
  </p:sldMasterIdLst>
  <p:sldIdLst>
    <p:sldId xmlns:r="http://schemas.openxmlformats.org/officeDocument/2006/relationships" id="256" r:id="R2f4d645d38e54154"/>
    <p:sldId xmlns:r="http://schemas.openxmlformats.org/officeDocument/2006/relationships" id="257" r:id="Red3a9f5b3a1b4c5c"/>
    <p:sldId xmlns:r="http://schemas.openxmlformats.org/officeDocument/2006/relationships" id="258" r:id="Raf76e78b78ee4039"/>
    <p:sldId xmlns:r="http://schemas.openxmlformats.org/officeDocument/2006/relationships" id="259" r:id="R5d49424fbe684293"/>
    <p:sldId xmlns:r="http://schemas.openxmlformats.org/officeDocument/2006/relationships" id="260" r:id="Rbd75422fa4fd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9865e39274b5a" /><Relationship Type="http://schemas.openxmlformats.org/officeDocument/2006/relationships/slide" Target="/ppt/slides/slide1.xml" Id="R2f4d645d38e54154" /><Relationship Type="http://schemas.openxmlformats.org/officeDocument/2006/relationships/slide" Target="/ppt/slides/slide2.xml" Id="Red3a9f5b3a1b4c5c" /><Relationship Type="http://schemas.openxmlformats.org/officeDocument/2006/relationships/slide" Target="/ppt/slides/slide3.xml" Id="Raf76e78b78ee4039" /><Relationship Type="http://schemas.openxmlformats.org/officeDocument/2006/relationships/slide" Target="/ppt/slides/slide4.xml" Id="R5d49424fbe684293" /><Relationship Type="http://schemas.openxmlformats.org/officeDocument/2006/relationships/slide" Target="/ppt/slides/slide5.xml" Id="Rbd75422fa4fd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1b4c0dbc6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b576b343d4fdc" /><Relationship Type="http://schemas.openxmlformats.org/officeDocument/2006/relationships/theme" Target="/ppt/slideMasters/theme/theme1.xml" Id="R87d4276934f1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b576b343d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d0c4db7b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378add6b41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fd712824e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14da8e8c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06bcbe07b48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