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734e7e827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c15034ea045ec"/>
  </p:sldMasterIdLst>
  <p:sldIdLst>
    <p:sldId xmlns:r="http://schemas.openxmlformats.org/officeDocument/2006/relationships" id="256" r:id="R8e10e90ab26b4010"/>
    <p:sldId xmlns:r="http://schemas.openxmlformats.org/officeDocument/2006/relationships" id="257" r:id="R9d379b0a0e3b4255"/>
    <p:sldId xmlns:r="http://schemas.openxmlformats.org/officeDocument/2006/relationships" id="258" r:id="Rec0478b82c7742aa"/>
    <p:sldId xmlns:r="http://schemas.openxmlformats.org/officeDocument/2006/relationships" id="259" r:id="R5841afb0df4f4e08"/>
    <p:sldId xmlns:r="http://schemas.openxmlformats.org/officeDocument/2006/relationships" id="260" r:id="Raaf28e649a504431"/>
    <p:sldId xmlns:r="http://schemas.openxmlformats.org/officeDocument/2006/relationships" id="261" r:id="R99801edd5dc0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c15034ea045ec" /><Relationship Type="http://schemas.openxmlformats.org/officeDocument/2006/relationships/slide" Target="/ppt/slides/slide1.xml" Id="R8e10e90ab26b4010" /><Relationship Type="http://schemas.openxmlformats.org/officeDocument/2006/relationships/slide" Target="/ppt/slides/slide2.xml" Id="R9d379b0a0e3b4255" /><Relationship Type="http://schemas.openxmlformats.org/officeDocument/2006/relationships/slide" Target="/ppt/slides/slide3.xml" Id="Rec0478b82c7742aa" /><Relationship Type="http://schemas.openxmlformats.org/officeDocument/2006/relationships/slide" Target="/ppt/slides/slide4.xml" Id="R5841afb0df4f4e08" /><Relationship Type="http://schemas.openxmlformats.org/officeDocument/2006/relationships/slide" Target="/ppt/slides/slide5.xml" Id="Raaf28e649a504431" /><Relationship Type="http://schemas.openxmlformats.org/officeDocument/2006/relationships/slide" Target="/ppt/slides/slide6.xml" Id="R99801edd5dc0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665a7697c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f8f0ec98144d2" /><Relationship Type="http://schemas.openxmlformats.org/officeDocument/2006/relationships/theme" Target="/ppt/slideMasters/theme/theme1.xml" Id="Rfb2be7c559c5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f8f0ec981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8240eb7c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572888e4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0eb7aeebf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d4b552b2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9e6e8135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1bc0b9dbd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