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40b0781dee48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e61565f36e40d1"/>
  </p:sldMasterIdLst>
  <p:sldIdLst>
    <p:sldId xmlns:r="http://schemas.openxmlformats.org/officeDocument/2006/relationships" id="256" r:id="R8c18ae2522da4159"/>
    <p:sldId xmlns:r="http://schemas.openxmlformats.org/officeDocument/2006/relationships" id="257" r:id="Rea90953075ef4f37"/>
    <p:sldId xmlns:r="http://schemas.openxmlformats.org/officeDocument/2006/relationships" id="258" r:id="R7877a7f44ae94385"/>
    <p:sldId xmlns:r="http://schemas.openxmlformats.org/officeDocument/2006/relationships" id="259" r:id="R5b0ad43e99334d16"/>
    <p:sldId xmlns:r="http://schemas.openxmlformats.org/officeDocument/2006/relationships" id="260" r:id="Rdd1fed76ed7b4ca3"/>
    <p:sldId xmlns:r="http://schemas.openxmlformats.org/officeDocument/2006/relationships" id="261" r:id="R895f744bf4904665"/>
    <p:sldId xmlns:r="http://schemas.openxmlformats.org/officeDocument/2006/relationships" id="262" r:id="Rd1737877cc1b48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e61565f36e40d1" /><Relationship Type="http://schemas.openxmlformats.org/officeDocument/2006/relationships/slide" Target="/ppt/slides/slide1.xml" Id="R8c18ae2522da4159" /><Relationship Type="http://schemas.openxmlformats.org/officeDocument/2006/relationships/slide" Target="/ppt/slides/slide2.xml" Id="Rea90953075ef4f37" /><Relationship Type="http://schemas.openxmlformats.org/officeDocument/2006/relationships/slide" Target="/ppt/slides/slide3.xml" Id="R7877a7f44ae94385" /><Relationship Type="http://schemas.openxmlformats.org/officeDocument/2006/relationships/slide" Target="/ppt/slides/slide4.xml" Id="R5b0ad43e99334d16" /><Relationship Type="http://schemas.openxmlformats.org/officeDocument/2006/relationships/slide" Target="/ppt/slides/slide5.xml" Id="Rdd1fed76ed7b4ca3" /><Relationship Type="http://schemas.openxmlformats.org/officeDocument/2006/relationships/slide" Target="/ppt/slides/slide6.xml" Id="R895f744bf4904665" /><Relationship Type="http://schemas.openxmlformats.org/officeDocument/2006/relationships/slide" Target="/ppt/slides/slide7.xml" Id="Rd1737877cc1b48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94723c2e7c4d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7dc41f78294b18" /><Relationship Type="http://schemas.openxmlformats.org/officeDocument/2006/relationships/theme" Target="/ppt/slideMasters/theme/theme1.xml" Id="Rf30937620ff24d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7dc41f78294b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db29f10d745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f22741abb84e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b16ebed1464b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b9b3721b047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d1deb77224c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4ddc8fec6a4e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e5ee220ac44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BOKNEBERG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BOKNEBERG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BOKNEBERG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BOKNEBERG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BOKNEBERG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BOKNEBERG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3 953 936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4 504 643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BOKNEBERG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OVE BOKNEBERG  –  85,1 %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BOKNEBERG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KAROLINE BOKNEBERG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SINDRE BOKNEBERG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BOKNEBERG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Nils Ove Bokneberg, Frøyerhagen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4328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924 046 341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BOKNEBERG INVEST AS</a:t>
            </a:r>
          </a:p>
        </p:txBody>
      </p:sp>
    </p:spTree>
  </p:cSld>
  <p:clrMapOvr>
    <a:masterClrMapping xmlns:a="http://schemas.openxmlformats.org/drawingml/2006/main"/>
  </p:clrMapOvr>
</p:sld>
</file>