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1bfa6440b245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e6b83feb0403c"/>
  </p:sldMasterIdLst>
  <p:sldIdLst>
    <p:sldId xmlns:r="http://schemas.openxmlformats.org/officeDocument/2006/relationships" id="256" r:id="Rd0a13f96d9114eb3"/>
    <p:sldId xmlns:r="http://schemas.openxmlformats.org/officeDocument/2006/relationships" id="257" r:id="R11f551c9b12f4e1b"/>
    <p:sldId xmlns:r="http://schemas.openxmlformats.org/officeDocument/2006/relationships" id="258" r:id="R04209feb99394670"/>
    <p:sldId xmlns:r="http://schemas.openxmlformats.org/officeDocument/2006/relationships" id="259" r:id="R3cc6e77462d34792"/>
    <p:sldId xmlns:r="http://schemas.openxmlformats.org/officeDocument/2006/relationships" id="260" r:id="R63824cbcf1564bad"/>
    <p:sldId xmlns:r="http://schemas.openxmlformats.org/officeDocument/2006/relationships" id="261" r:id="R6e603102b7b84b1c"/>
    <p:sldId xmlns:r="http://schemas.openxmlformats.org/officeDocument/2006/relationships" id="262" r:id="Rd05241157f554d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e6b83feb0403c" /><Relationship Type="http://schemas.openxmlformats.org/officeDocument/2006/relationships/slide" Target="/ppt/slides/slide1.xml" Id="Rd0a13f96d9114eb3" /><Relationship Type="http://schemas.openxmlformats.org/officeDocument/2006/relationships/slide" Target="/ppt/slides/slide2.xml" Id="R11f551c9b12f4e1b" /><Relationship Type="http://schemas.openxmlformats.org/officeDocument/2006/relationships/slide" Target="/ppt/slides/slide3.xml" Id="R04209feb99394670" /><Relationship Type="http://schemas.openxmlformats.org/officeDocument/2006/relationships/slide" Target="/ppt/slides/slide4.xml" Id="R3cc6e77462d34792" /><Relationship Type="http://schemas.openxmlformats.org/officeDocument/2006/relationships/slide" Target="/ppt/slides/slide5.xml" Id="R63824cbcf1564bad" /><Relationship Type="http://schemas.openxmlformats.org/officeDocument/2006/relationships/slide" Target="/ppt/slides/slide6.xml" Id="R6e603102b7b84b1c" /><Relationship Type="http://schemas.openxmlformats.org/officeDocument/2006/relationships/slide" Target="/ppt/slides/slide7.xml" Id="Rd05241157f554d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e3dcf2a8242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ef1542eb94aa8" /><Relationship Type="http://schemas.openxmlformats.org/officeDocument/2006/relationships/theme" Target="/ppt/slideMasters/theme/theme1.xml" Id="R6fd575906d8a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ef1542eb94a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674c64ad445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4c5d51f874d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bda8385c941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8a894fc2c4d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690ad49cb4b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6122036694d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92f4a4e2d42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KAPITAL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1 600 413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RØISE MADLAND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NESSE MADLAND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Austråttgata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924 041 013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