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f274da3ef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e9a5c930d497b"/>
  </p:sldMasterIdLst>
  <p:sldIdLst>
    <p:sldId xmlns:r="http://schemas.openxmlformats.org/officeDocument/2006/relationships" id="256" r:id="Re8c8b84b597a40bf"/>
    <p:sldId xmlns:r="http://schemas.openxmlformats.org/officeDocument/2006/relationships" id="257" r:id="Rfd78bf7c74af4aa8"/>
    <p:sldId xmlns:r="http://schemas.openxmlformats.org/officeDocument/2006/relationships" id="258" r:id="R65321ef1565d4088"/>
    <p:sldId xmlns:r="http://schemas.openxmlformats.org/officeDocument/2006/relationships" id="259" r:id="R2011a021079f4b43"/>
    <p:sldId xmlns:r="http://schemas.openxmlformats.org/officeDocument/2006/relationships" id="260" r:id="R545d1bd6a3af46da"/>
    <p:sldId xmlns:r="http://schemas.openxmlformats.org/officeDocument/2006/relationships" id="261" r:id="Ref1c09b63c014ef4"/>
    <p:sldId xmlns:r="http://schemas.openxmlformats.org/officeDocument/2006/relationships" id="262" r:id="R2bd3a38f2e21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e9a5c930d497b" /><Relationship Type="http://schemas.openxmlformats.org/officeDocument/2006/relationships/slide" Target="/ppt/slides/slide1.xml" Id="Re8c8b84b597a40bf" /><Relationship Type="http://schemas.openxmlformats.org/officeDocument/2006/relationships/slide" Target="/ppt/slides/slide2.xml" Id="Rfd78bf7c74af4aa8" /><Relationship Type="http://schemas.openxmlformats.org/officeDocument/2006/relationships/slide" Target="/ppt/slides/slide3.xml" Id="R65321ef1565d4088" /><Relationship Type="http://schemas.openxmlformats.org/officeDocument/2006/relationships/slide" Target="/ppt/slides/slide4.xml" Id="R2011a021079f4b43" /><Relationship Type="http://schemas.openxmlformats.org/officeDocument/2006/relationships/slide" Target="/ppt/slides/slide5.xml" Id="R545d1bd6a3af46da" /><Relationship Type="http://schemas.openxmlformats.org/officeDocument/2006/relationships/slide" Target="/ppt/slides/slide6.xml" Id="Ref1c09b63c014ef4" /><Relationship Type="http://schemas.openxmlformats.org/officeDocument/2006/relationships/slide" Target="/ppt/slides/slide7.xml" Id="R2bd3a38f2e21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c6124e280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b7f2d08f4560" /><Relationship Type="http://schemas.openxmlformats.org/officeDocument/2006/relationships/theme" Target="/ppt/slideMasters/theme/theme1.xml" Id="Re0eb88e73d24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6b7f2d08f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496a9a64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4ec7f4bb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c01e3cb5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eb83b6fa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66f2c42a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4b3b96d1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582ca94f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