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2c310aca1e49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f7fea5322d43d2"/>
  </p:sldMasterIdLst>
  <p:sldIdLst>
    <p:sldId xmlns:r="http://schemas.openxmlformats.org/officeDocument/2006/relationships" id="256" r:id="R2015e79c9df44a8b"/>
    <p:sldId xmlns:r="http://schemas.openxmlformats.org/officeDocument/2006/relationships" id="257" r:id="R4205a73780a34456"/>
    <p:sldId xmlns:r="http://schemas.openxmlformats.org/officeDocument/2006/relationships" id="258" r:id="R5aae77d671a04229"/>
    <p:sldId xmlns:r="http://schemas.openxmlformats.org/officeDocument/2006/relationships" id="259" r:id="Rc7f9390a53d44f5c"/>
    <p:sldId xmlns:r="http://schemas.openxmlformats.org/officeDocument/2006/relationships" id="260" r:id="R699b606fb11243f6"/>
    <p:sldId xmlns:r="http://schemas.openxmlformats.org/officeDocument/2006/relationships" id="261" r:id="R857a60800af546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f7fea5322d43d2" /><Relationship Type="http://schemas.openxmlformats.org/officeDocument/2006/relationships/slide" Target="/ppt/slides/slide1.xml" Id="R2015e79c9df44a8b" /><Relationship Type="http://schemas.openxmlformats.org/officeDocument/2006/relationships/slide" Target="/ppt/slides/slide2.xml" Id="R4205a73780a34456" /><Relationship Type="http://schemas.openxmlformats.org/officeDocument/2006/relationships/slide" Target="/ppt/slides/slide3.xml" Id="R5aae77d671a04229" /><Relationship Type="http://schemas.openxmlformats.org/officeDocument/2006/relationships/slide" Target="/ppt/slides/slide4.xml" Id="Rc7f9390a53d44f5c" /><Relationship Type="http://schemas.openxmlformats.org/officeDocument/2006/relationships/slide" Target="/ppt/slides/slide5.xml" Id="R699b606fb11243f6" /><Relationship Type="http://schemas.openxmlformats.org/officeDocument/2006/relationships/slide" Target="/ppt/slides/slide6.xml" Id="R857a60800af546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2d9b523cae47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f57f168234c22" /><Relationship Type="http://schemas.openxmlformats.org/officeDocument/2006/relationships/theme" Target="/ppt/slideMasters/theme/theme1.xml" Id="R1ddeb0ea6d3841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5f57f168234c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38bc58ef041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f17fd2f5646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f72f68ab94b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78ae84f2640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ed9a2b57d47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bd38d75464e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924 040 971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