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48566eae714f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5a7fa6765e4f3e"/>
  </p:sldMasterIdLst>
  <p:sldIdLst>
    <p:sldId xmlns:r="http://schemas.openxmlformats.org/officeDocument/2006/relationships" id="256" r:id="R99d6e4b725744b8a"/>
    <p:sldId xmlns:r="http://schemas.openxmlformats.org/officeDocument/2006/relationships" id="257" r:id="Rf26c5b4a33254acc"/>
    <p:sldId xmlns:r="http://schemas.openxmlformats.org/officeDocument/2006/relationships" id="258" r:id="Rd6430bab1e7248dd"/>
    <p:sldId xmlns:r="http://schemas.openxmlformats.org/officeDocument/2006/relationships" id="259" r:id="Re73e05e8547d450e"/>
    <p:sldId xmlns:r="http://schemas.openxmlformats.org/officeDocument/2006/relationships" id="260" r:id="R4dcad1097e1244ea"/>
    <p:sldId xmlns:r="http://schemas.openxmlformats.org/officeDocument/2006/relationships" id="261" r:id="R979b249345a84ac1"/>
    <p:sldId xmlns:r="http://schemas.openxmlformats.org/officeDocument/2006/relationships" id="262" r:id="Rc7c868f3094f4d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5a7fa6765e4f3e" /><Relationship Type="http://schemas.openxmlformats.org/officeDocument/2006/relationships/slide" Target="/ppt/slides/slide1.xml" Id="R99d6e4b725744b8a" /><Relationship Type="http://schemas.openxmlformats.org/officeDocument/2006/relationships/slide" Target="/ppt/slides/slide2.xml" Id="Rf26c5b4a33254acc" /><Relationship Type="http://schemas.openxmlformats.org/officeDocument/2006/relationships/slide" Target="/ppt/slides/slide3.xml" Id="Rd6430bab1e7248dd" /><Relationship Type="http://schemas.openxmlformats.org/officeDocument/2006/relationships/slide" Target="/ppt/slides/slide4.xml" Id="Re73e05e8547d450e" /><Relationship Type="http://schemas.openxmlformats.org/officeDocument/2006/relationships/slide" Target="/ppt/slides/slide5.xml" Id="R4dcad1097e1244ea" /><Relationship Type="http://schemas.openxmlformats.org/officeDocument/2006/relationships/slide" Target="/ppt/slides/slide6.xml" Id="R979b249345a84ac1" /><Relationship Type="http://schemas.openxmlformats.org/officeDocument/2006/relationships/slide" Target="/ppt/slides/slide7.xml" Id="Rc7c868f3094f4d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c39ffd4e5f46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970438b0a4191" /><Relationship Type="http://schemas.openxmlformats.org/officeDocument/2006/relationships/theme" Target="/ppt/slideMasters/theme/theme1.xml" Id="R9cce580a2db445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4970438b0a41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e5d3aa8bf4b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2f9c8f33949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dc41bf34e40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a1e22c7d54d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f74b563734d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bb89b81ef40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78d5a067748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BEJO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BEJO INVEST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−26 427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2 500 573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BENGT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Buseneset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4048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924 038 403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BEJO INVEST AS</a:t>
            </a:r>
          </a:p>
        </p:txBody>
      </p:sp>
    </p:spTree>
  </p:cSld>
  <p:clrMapOvr>
    <a:masterClrMapping xmlns:a="http://schemas.openxmlformats.org/drawingml/2006/main"/>
  </p:clrMapOvr>
</p:sld>
</file>