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53604abb1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f80d6f91d4df6"/>
  </p:sldMasterIdLst>
  <p:sldIdLst>
    <p:sldId xmlns:r="http://schemas.openxmlformats.org/officeDocument/2006/relationships" id="256" r:id="R80c5a690a9e74f80"/>
    <p:sldId xmlns:r="http://schemas.openxmlformats.org/officeDocument/2006/relationships" id="257" r:id="R6d6b83f0a60b4f73"/>
    <p:sldId xmlns:r="http://schemas.openxmlformats.org/officeDocument/2006/relationships" id="258" r:id="Rd54f79a511864411"/>
    <p:sldId xmlns:r="http://schemas.openxmlformats.org/officeDocument/2006/relationships" id="259" r:id="R7c7266ea7c14449a"/>
    <p:sldId xmlns:r="http://schemas.openxmlformats.org/officeDocument/2006/relationships" id="260" r:id="Rb0d7c71a60dd4ca4"/>
    <p:sldId xmlns:r="http://schemas.openxmlformats.org/officeDocument/2006/relationships" id="261" r:id="Re843b04e9a894b44"/>
    <p:sldId xmlns:r="http://schemas.openxmlformats.org/officeDocument/2006/relationships" id="262" r:id="R25bf82ccaa59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f80d6f91d4df6" /><Relationship Type="http://schemas.openxmlformats.org/officeDocument/2006/relationships/slide" Target="/ppt/slides/slide1.xml" Id="R80c5a690a9e74f80" /><Relationship Type="http://schemas.openxmlformats.org/officeDocument/2006/relationships/slide" Target="/ppt/slides/slide2.xml" Id="R6d6b83f0a60b4f73" /><Relationship Type="http://schemas.openxmlformats.org/officeDocument/2006/relationships/slide" Target="/ppt/slides/slide3.xml" Id="Rd54f79a511864411" /><Relationship Type="http://schemas.openxmlformats.org/officeDocument/2006/relationships/slide" Target="/ppt/slides/slide4.xml" Id="R7c7266ea7c14449a" /><Relationship Type="http://schemas.openxmlformats.org/officeDocument/2006/relationships/slide" Target="/ppt/slides/slide5.xml" Id="Rb0d7c71a60dd4ca4" /><Relationship Type="http://schemas.openxmlformats.org/officeDocument/2006/relationships/slide" Target="/ppt/slides/slide6.xml" Id="Re843b04e9a894b44" /><Relationship Type="http://schemas.openxmlformats.org/officeDocument/2006/relationships/slide" Target="/ppt/slides/slide7.xml" Id="R25bf82ccaa59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88ccc8dc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319e7a4c4231" /><Relationship Type="http://schemas.openxmlformats.org/officeDocument/2006/relationships/theme" Target="/ppt/slideMasters/theme/theme1.xml" Id="R5daa2fd8d4c1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7319e7a4c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188b2a4a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6800aa43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475a463c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044a9380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3baac1df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da66d562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39462e46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