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7ff9006a2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f7713855b478b"/>
  </p:sldMasterIdLst>
  <p:sldIdLst>
    <p:sldId xmlns:r="http://schemas.openxmlformats.org/officeDocument/2006/relationships" id="256" r:id="R18c9804274b7465e"/>
    <p:sldId xmlns:r="http://schemas.openxmlformats.org/officeDocument/2006/relationships" id="257" r:id="R902b7f5a59a04dcd"/>
    <p:sldId xmlns:r="http://schemas.openxmlformats.org/officeDocument/2006/relationships" id="258" r:id="R2e88c79f0e964f00"/>
    <p:sldId xmlns:r="http://schemas.openxmlformats.org/officeDocument/2006/relationships" id="259" r:id="R2f877cc4ddd0424f"/>
    <p:sldId xmlns:r="http://schemas.openxmlformats.org/officeDocument/2006/relationships" id="260" r:id="R116c712abd684224"/>
    <p:sldId xmlns:r="http://schemas.openxmlformats.org/officeDocument/2006/relationships" id="261" r:id="Rcd0ecab2845d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f7713855b478b" /><Relationship Type="http://schemas.openxmlformats.org/officeDocument/2006/relationships/slide" Target="/ppt/slides/slide1.xml" Id="R18c9804274b7465e" /><Relationship Type="http://schemas.openxmlformats.org/officeDocument/2006/relationships/slide" Target="/ppt/slides/slide2.xml" Id="R902b7f5a59a04dcd" /><Relationship Type="http://schemas.openxmlformats.org/officeDocument/2006/relationships/slide" Target="/ppt/slides/slide3.xml" Id="R2e88c79f0e964f00" /><Relationship Type="http://schemas.openxmlformats.org/officeDocument/2006/relationships/slide" Target="/ppt/slides/slide4.xml" Id="R2f877cc4ddd0424f" /><Relationship Type="http://schemas.openxmlformats.org/officeDocument/2006/relationships/slide" Target="/ppt/slides/slide5.xml" Id="R116c712abd684224" /><Relationship Type="http://schemas.openxmlformats.org/officeDocument/2006/relationships/slide" Target="/ppt/slides/slide6.xml" Id="Rcd0ecab2845d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74bbe6e6f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d7101b4d9408f" /><Relationship Type="http://schemas.openxmlformats.org/officeDocument/2006/relationships/theme" Target="/ppt/slideMasters/theme/theme1.xml" Id="R3919b806aebb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d7101b4d9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4c9dc161b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858daa9c5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3845a9005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d786a5803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0ae3ce345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72bfa8783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