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65c3fc25a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20772305d40a2"/>
  </p:sldMasterIdLst>
  <p:sldIdLst>
    <p:sldId xmlns:r="http://schemas.openxmlformats.org/officeDocument/2006/relationships" id="256" r:id="R94249d9c2301443e"/>
    <p:sldId xmlns:r="http://schemas.openxmlformats.org/officeDocument/2006/relationships" id="257" r:id="Re445e2e5930343c9"/>
    <p:sldId xmlns:r="http://schemas.openxmlformats.org/officeDocument/2006/relationships" id="258" r:id="Re32ca336fdad4f7a"/>
    <p:sldId xmlns:r="http://schemas.openxmlformats.org/officeDocument/2006/relationships" id="259" r:id="R21d36138fa7e4bbb"/>
    <p:sldId xmlns:r="http://schemas.openxmlformats.org/officeDocument/2006/relationships" id="260" r:id="Rf1841fd1c88844a2"/>
    <p:sldId xmlns:r="http://schemas.openxmlformats.org/officeDocument/2006/relationships" id="261" r:id="Reade641b63664879"/>
    <p:sldId xmlns:r="http://schemas.openxmlformats.org/officeDocument/2006/relationships" id="262" r:id="R44cc3123c7e3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20772305d40a2" /><Relationship Type="http://schemas.openxmlformats.org/officeDocument/2006/relationships/slide" Target="/ppt/slides/slide1.xml" Id="R94249d9c2301443e" /><Relationship Type="http://schemas.openxmlformats.org/officeDocument/2006/relationships/slide" Target="/ppt/slides/slide2.xml" Id="Re445e2e5930343c9" /><Relationship Type="http://schemas.openxmlformats.org/officeDocument/2006/relationships/slide" Target="/ppt/slides/slide3.xml" Id="Re32ca336fdad4f7a" /><Relationship Type="http://schemas.openxmlformats.org/officeDocument/2006/relationships/slide" Target="/ppt/slides/slide4.xml" Id="R21d36138fa7e4bbb" /><Relationship Type="http://schemas.openxmlformats.org/officeDocument/2006/relationships/slide" Target="/ppt/slides/slide5.xml" Id="Rf1841fd1c88844a2" /><Relationship Type="http://schemas.openxmlformats.org/officeDocument/2006/relationships/slide" Target="/ppt/slides/slide6.xml" Id="Reade641b63664879" /><Relationship Type="http://schemas.openxmlformats.org/officeDocument/2006/relationships/slide" Target="/ppt/slides/slide7.xml" Id="R44cc3123c7e3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448886695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17321ee054134" /><Relationship Type="http://schemas.openxmlformats.org/officeDocument/2006/relationships/theme" Target="/ppt/slideMasters/theme/theme1.xml" Id="Rb2a2e938feff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17321ee05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c5f64dc3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05fa2db2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044ca276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f291fad0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040a3589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1d870937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1e02c8e0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ZENTIMO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ZENTIMO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−7 195 442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−21 349 858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10 298 066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MONDRIAN HOLDING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924 029 145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ZENTIMO HOLDING AS</a:t>
            </a:r>
          </a:p>
        </p:txBody>
      </p:sp>
    </p:spTree>
  </p:cSld>
  <p:clrMapOvr>
    <a:masterClrMapping xmlns:a="http://schemas.openxmlformats.org/drawingml/2006/main"/>
  </p:clrMapOvr>
</p:sld>
</file>