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367e8cc43440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6d591c8ea84aae"/>
  </p:sldMasterIdLst>
  <p:sldIdLst>
    <p:sldId xmlns:r="http://schemas.openxmlformats.org/officeDocument/2006/relationships" id="256" r:id="Rb391a6dd17344715"/>
    <p:sldId xmlns:r="http://schemas.openxmlformats.org/officeDocument/2006/relationships" id="257" r:id="Rcd11baf27eae49f3"/>
    <p:sldId xmlns:r="http://schemas.openxmlformats.org/officeDocument/2006/relationships" id="258" r:id="R4b04af5dab0d4993"/>
    <p:sldId xmlns:r="http://schemas.openxmlformats.org/officeDocument/2006/relationships" id="259" r:id="Rf009e8c524444e28"/>
    <p:sldId xmlns:r="http://schemas.openxmlformats.org/officeDocument/2006/relationships" id="260" r:id="Rcd86bf5621634017"/>
    <p:sldId xmlns:r="http://schemas.openxmlformats.org/officeDocument/2006/relationships" id="261" r:id="R58c369d6865c48ec"/>
    <p:sldId xmlns:r="http://schemas.openxmlformats.org/officeDocument/2006/relationships" id="262" r:id="R80be3df5b96e4c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d591c8ea84aae" /><Relationship Type="http://schemas.openxmlformats.org/officeDocument/2006/relationships/slide" Target="/ppt/slides/slide1.xml" Id="Rb391a6dd17344715" /><Relationship Type="http://schemas.openxmlformats.org/officeDocument/2006/relationships/slide" Target="/ppt/slides/slide2.xml" Id="Rcd11baf27eae49f3" /><Relationship Type="http://schemas.openxmlformats.org/officeDocument/2006/relationships/slide" Target="/ppt/slides/slide3.xml" Id="R4b04af5dab0d4993" /><Relationship Type="http://schemas.openxmlformats.org/officeDocument/2006/relationships/slide" Target="/ppt/slides/slide4.xml" Id="Rf009e8c524444e28" /><Relationship Type="http://schemas.openxmlformats.org/officeDocument/2006/relationships/slide" Target="/ppt/slides/slide5.xml" Id="Rcd86bf5621634017" /><Relationship Type="http://schemas.openxmlformats.org/officeDocument/2006/relationships/slide" Target="/ppt/slides/slide6.xml" Id="R58c369d6865c48ec" /><Relationship Type="http://schemas.openxmlformats.org/officeDocument/2006/relationships/slide" Target="/ppt/slides/slide7.xml" Id="R80be3df5b96e4c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6907e4ebb44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6908ac010401f" /><Relationship Type="http://schemas.openxmlformats.org/officeDocument/2006/relationships/theme" Target="/ppt/slideMasters/theme/theme1.xml" Id="R94917f6acc9640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b6908ac01040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2a9ba04304a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10e6c16ca43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b14f59ba84d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d01bf6ce141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2ca99f06948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6633241814d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dc40ff01e48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KONGSKILEN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KONGSKILEN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KONGSKILEN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KONGSKILEN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KONGSKILEN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KONGSKILEN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103 162 800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103 134 674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102 339 784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50 717 924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56 236 075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KONGSKILEN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BRØYMER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KONGSKILEN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Risalléen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924 014 342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KONGSKILEN AS</a:t>
            </a:r>
          </a:p>
        </p:txBody>
      </p:sp>
    </p:spTree>
  </p:cSld>
  <p:clrMapOvr>
    <a:masterClrMapping xmlns:a="http://schemas.openxmlformats.org/drawingml/2006/main"/>
  </p:clrMapOvr>
</p:sld>
</file>