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6be13209c4f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a3a9a0b8a429b"/>
  </p:sldMasterIdLst>
  <p:sldIdLst>
    <p:sldId xmlns:r="http://schemas.openxmlformats.org/officeDocument/2006/relationships" id="256" r:id="R6e96b1da02b3428a"/>
    <p:sldId xmlns:r="http://schemas.openxmlformats.org/officeDocument/2006/relationships" id="257" r:id="R9daa1214721848cd"/>
    <p:sldId xmlns:r="http://schemas.openxmlformats.org/officeDocument/2006/relationships" id="258" r:id="R6a1706f908a94341"/>
    <p:sldId xmlns:r="http://schemas.openxmlformats.org/officeDocument/2006/relationships" id="259" r:id="R1bd37572445e4553"/>
    <p:sldId xmlns:r="http://schemas.openxmlformats.org/officeDocument/2006/relationships" id="260" r:id="R42d6940ebb4a4b14"/>
    <p:sldId xmlns:r="http://schemas.openxmlformats.org/officeDocument/2006/relationships" id="261" r:id="Reb5784c460d64c21"/>
    <p:sldId xmlns:r="http://schemas.openxmlformats.org/officeDocument/2006/relationships" id="262" r:id="Raf8d85b7b32c43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a3a9a0b8a429b" /><Relationship Type="http://schemas.openxmlformats.org/officeDocument/2006/relationships/slide" Target="/ppt/slides/slide1.xml" Id="R6e96b1da02b3428a" /><Relationship Type="http://schemas.openxmlformats.org/officeDocument/2006/relationships/slide" Target="/ppt/slides/slide2.xml" Id="R9daa1214721848cd" /><Relationship Type="http://schemas.openxmlformats.org/officeDocument/2006/relationships/slide" Target="/ppt/slides/slide3.xml" Id="R6a1706f908a94341" /><Relationship Type="http://schemas.openxmlformats.org/officeDocument/2006/relationships/slide" Target="/ppt/slides/slide4.xml" Id="R1bd37572445e4553" /><Relationship Type="http://schemas.openxmlformats.org/officeDocument/2006/relationships/slide" Target="/ppt/slides/slide5.xml" Id="R42d6940ebb4a4b14" /><Relationship Type="http://schemas.openxmlformats.org/officeDocument/2006/relationships/slide" Target="/ppt/slides/slide6.xml" Id="Reb5784c460d64c21" /><Relationship Type="http://schemas.openxmlformats.org/officeDocument/2006/relationships/slide" Target="/ppt/slides/slide7.xml" Id="Raf8d85b7b32c43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0eaea7f9b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dcfab6b09434b" /><Relationship Type="http://schemas.openxmlformats.org/officeDocument/2006/relationships/theme" Target="/ppt/slideMasters/theme/theme1.xml" Id="R1f4e8bde546a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dcfab6b0943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1d755ce96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bbbc8fec3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e895773e54d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99a830188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e32c6a993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a222c81974a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2657d7ead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ERSM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ERSM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4 953 626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ESPEDAL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Bulegsbakken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