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93f5bee315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bddca7caab4267"/>
  </p:sldMasterIdLst>
  <p:sldIdLst>
    <p:sldId xmlns:r="http://schemas.openxmlformats.org/officeDocument/2006/relationships" id="256" r:id="R83efe644acdf4bcd"/>
    <p:sldId xmlns:r="http://schemas.openxmlformats.org/officeDocument/2006/relationships" id="257" r:id="Ra70b6509b6694e15"/>
    <p:sldId xmlns:r="http://schemas.openxmlformats.org/officeDocument/2006/relationships" id="258" r:id="R8eee42c006ea44d5"/>
    <p:sldId xmlns:r="http://schemas.openxmlformats.org/officeDocument/2006/relationships" id="259" r:id="R042f45af57db4811"/>
    <p:sldId xmlns:r="http://schemas.openxmlformats.org/officeDocument/2006/relationships" id="260" r:id="R63a3d0a7d8a74172"/>
    <p:sldId xmlns:r="http://schemas.openxmlformats.org/officeDocument/2006/relationships" id="261" r:id="R786468ff8bb6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ddca7caab4267" /><Relationship Type="http://schemas.openxmlformats.org/officeDocument/2006/relationships/slide" Target="/ppt/slides/slide1.xml" Id="R83efe644acdf4bcd" /><Relationship Type="http://schemas.openxmlformats.org/officeDocument/2006/relationships/slide" Target="/ppt/slides/slide2.xml" Id="Ra70b6509b6694e15" /><Relationship Type="http://schemas.openxmlformats.org/officeDocument/2006/relationships/slide" Target="/ppt/slides/slide3.xml" Id="R8eee42c006ea44d5" /><Relationship Type="http://schemas.openxmlformats.org/officeDocument/2006/relationships/slide" Target="/ppt/slides/slide4.xml" Id="R042f45af57db4811" /><Relationship Type="http://schemas.openxmlformats.org/officeDocument/2006/relationships/slide" Target="/ppt/slides/slide5.xml" Id="R63a3d0a7d8a74172" /><Relationship Type="http://schemas.openxmlformats.org/officeDocument/2006/relationships/slide" Target="/ppt/slides/slide6.xml" Id="R786468ff8bb6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2156bac204a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e6c7caa514554" /><Relationship Type="http://schemas.openxmlformats.org/officeDocument/2006/relationships/theme" Target="/ppt/slideMasters/theme/theme1.xml" Id="R6cb1b72e15f241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e6c7caa5145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fa9c85c4b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65410b451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31ca0bebd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53a94df0740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79da4af91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c7eda275543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81 984 276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−6 715 126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−4 489 570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79 708 497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107 741 115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Furene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6105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www.furene.no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923 994 149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FURENE AS</a:t>
            </a:r>
          </a:p>
        </p:txBody>
      </p:sp>
    </p:spTree>
  </p:cSld>
  <p:clrMapOvr>
    <a:masterClrMapping xmlns:a="http://schemas.openxmlformats.org/drawingml/2006/main"/>
  </p:clrMapOvr>
</p:sld>
</file>