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f9642724534d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512117ba9f4390"/>
  </p:sldMasterIdLst>
  <p:sldIdLst>
    <p:sldId xmlns:r="http://schemas.openxmlformats.org/officeDocument/2006/relationships" id="256" r:id="R4054db96cfa54a52"/>
    <p:sldId xmlns:r="http://schemas.openxmlformats.org/officeDocument/2006/relationships" id="257" r:id="R5a836b153d7446f9"/>
    <p:sldId xmlns:r="http://schemas.openxmlformats.org/officeDocument/2006/relationships" id="258" r:id="Rebf106039aab4205"/>
    <p:sldId xmlns:r="http://schemas.openxmlformats.org/officeDocument/2006/relationships" id="259" r:id="Rbda8ac3a5be649e9"/>
    <p:sldId xmlns:r="http://schemas.openxmlformats.org/officeDocument/2006/relationships" id="260" r:id="R5fc1d7e410094ea8"/>
    <p:sldId xmlns:r="http://schemas.openxmlformats.org/officeDocument/2006/relationships" id="261" r:id="R725dd059bc674c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512117ba9f4390" /><Relationship Type="http://schemas.openxmlformats.org/officeDocument/2006/relationships/slide" Target="/ppt/slides/slide1.xml" Id="R4054db96cfa54a52" /><Relationship Type="http://schemas.openxmlformats.org/officeDocument/2006/relationships/slide" Target="/ppt/slides/slide2.xml" Id="R5a836b153d7446f9" /><Relationship Type="http://schemas.openxmlformats.org/officeDocument/2006/relationships/slide" Target="/ppt/slides/slide3.xml" Id="Rebf106039aab4205" /><Relationship Type="http://schemas.openxmlformats.org/officeDocument/2006/relationships/slide" Target="/ppt/slides/slide4.xml" Id="Rbda8ac3a5be649e9" /><Relationship Type="http://schemas.openxmlformats.org/officeDocument/2006/relationships/slide" Target="/ppt/slides/slide5.xml" Id="R5fc1d7e410094ea8" /><Relationship Type="http://schemas.openxmlformats.org/officeDocument/2006/relationships/slide" Target="/ppt/slides/slide6.xml" Id="R725dd059bc674c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74ac6624af4e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0c1c4a1ce4a60" /><Relationship Type="http://schemas.openxmlformats.org/officeDocument/2006/relationships/theme" Target="/ppt/slideMasters/theme/theme1.xml" Id="R398c5189b6d94c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70c1c4a1ce4a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d3658b90145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e194f42ae4f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20781bd214e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de2b28e9d45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efccc962944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535d2d35843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FURENE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Furene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6105 Volda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07 48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post@furene.no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www.furene.no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923 994 149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FURENE AS</a:t>
            </a:r>
          </a:p>
        </p:txBody>
      </p:sp>
    </p:spTree>
  </p:cSld>
  <p:clrMapOvr>
    <a:masterClrMapping xmlns:a="http://schemas.openxmlformats.org/drawingml/2006/main"/>
  </p:clrMapOvr>
</p:sld>
</file>